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3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Default Extension="tiff" ContentType="image/tiff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dp" ContentType="image/vnd.ms-photo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84" r:id="rId2"/>
    <p:sldMasterId id="2147483672" r:id="rId3"/>
  </p:sldMasterIdLst>
  <p:notesMasterIdLst>
    <p:notesMasterId r:id="rId5"/>
  </p:notesMasterIdLst>
  <p:sldIdLst>
    <p:sldId id="257" r:id="rId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B8E81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7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6123"/>
    <p:restoredTop sz="94632"/>
  </p:normalViewPr>
  <p:slideViewPr>
    <p:cSldViewPr snapToGrid="0" snapToObjects="1">
      <p:cViewPr>
        <p:scale>
          <a:sx n="400" d="100"/>
          <a:sy n="400" d="100"/>
        </p:scale>
        <p:origin x="-88" y="105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B51D0-43EC-BF40-8C57-3776603EF21B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C458A-9C24-1A44-A740-1F050684870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747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EF7E52E-ADE0-5D42-A0F2-AA398E3BCC95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4FE7425-E53D-894C-B295-4ED07566C64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EF7E52E-ADE0-5D42-A0F2-AA398E3BCC95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4FE7425-E53D-894C-B295-4ED07566C64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EF7E52E-ADE0-5D42-A0F2-AA398E3BCC95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4FE7425-E53D-894C-B295-4ED07566C64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29CB-D02A-FA42-BF9C-A6591179B062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9AC-4CF3-9447-97FB-9DC9F016F21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6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29CB-D02A-FA42-BF9C-A6591179B062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9AC-4CF3-9447-97FB-9DC9F016F21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01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29CB-D02A-FA42-BF9C-A6591179B062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9AC-4CF3-9447-97FB-9DC9F016F21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7121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29CB-D02A-FA42-BF9C-A6591179B062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9AC-4CF3-9447-97FB-9DC9F016F21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796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29CB-D02A-FA42-BF9C-A6591179B062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9AC-4CF3-9447-97FB-9DC9F016F21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0450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29CB-D02A-FA42-BF9C-A6591179B062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9AC-4CF3-9447-97FB-9DC9F016F21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2073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29CB-D02A-FA42-BF9C-A6591179B062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9AC-4CF3-9447-97FB-9DC9F016F21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3010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29CB-D02A-FA42-BF9C-A6591179B062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9AC-4CF3-9447-97FB-9DC9F016F21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269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EF7E52E-ADE0-5D42-A0F2-AA398E3BCC95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4FE7425-E53D-894C-B295-4ED07566C64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29CB-D02A-FA42-BF9C-A6591179B062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9AC-4CF3-9447-97FB-9DC9F016F21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7598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29CB-D02A-FA42-BF9C-A6591179B062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9AC-4CF3-9447-97FB-9DC9F016F21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0857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29CB-D02A-FA42-BF9C-A6591179B062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9AC-4CF3-9447-97FB-9DC9F016F21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4880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A977E3DE-F073-A840-B4CF-6D1FB44B3D54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205A273-53E7-A84B-8C0C-7973FD23D6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929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A977E3DE-F073-A840-B4CF-6D1FB44B3D54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205A273-53E7-A84B-8C0C-7973FD23D6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0019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A977E3DE-F073-A840-B4CF-6D1FB44B3D54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205A273-53E7-A84B-8C0C-7973FD23D6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8043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A977E3DE-F073-A840-B4CF-6D1FB44B3D54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205A273-53E7-A84B-8C0C-7973FD23D6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7254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A977E3DE-F073-A840-B4CF-6D1FB44B3D54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205A273-53E7-A84B-8C0C-7973FD23D6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8666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A977E3DE-F073-A840-B4CF-6D1FB44B3D54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205A273-53E7-A84B-8C0C-7973FD23D6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8038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A977E3DE-F073-A840-B4CF-6D1FB44B3D54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205A273-53E7-A84B-8C0C-7973FD23D6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098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EF7E52E-ADE0-5D42-A0F2-AA398E3BCC95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4FE7425-E53D-894C-B295-4ED07566C64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A977E3DE-F073-A840-B4CF-6D1FB44B3D54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205A273-53E7-A84B-8C0C-7973FD23D6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042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A977E3DE-F073-A840-B4CF-6D1FB44B3D54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205A273-53E7-A84B-8C0C-7973FD23D6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1495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A977E3DE-F073-A840-B4CF-6D1FB44B3D54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205A273-53E7-A84B-8C0C-7973FD23D6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5433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A977E3DE-F073-A840-B4CF-6D1FB44B3D54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205A273-53E7-A84B-8C0C-7973FD23D6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481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EF7E52E-ADE0-5D42-A0F2-AA398E3BCC95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4FE7425-E53D-894C-B295-4ED07566C64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EF7E52E-ADE0-5D42-A0F2-AA398E3BCC95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4FE7425-E53D-894C-B295-4ED07566C64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EF7E52E-ADE0-5D42-A0F2-AA398E3BCC95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4FE7425-E53D-894C-B295-4ED07566C64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EF7E52E-ADE0-5D42-A0F2-AA398E3BCC95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4FE7425-E53D-894C-B295-4ED07566C64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EF7E52E-ADE0-5D42-A0F2-AA398E3BCC95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4FE7425-E53D-894C-B295-4ED07566C64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EF7E52E-ADE0-5D42-A0F2-AA398E3BCC95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4FE7425-E53D-894C-B295-4ED07566C64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5" Type="http://schemas.microsoft.com/office/2007/relationships/hdphoto" Target="../media/hdphoto2.wdp"/><Relationship Id="rId16" Type="http://schemas.openxmlformats.org/officeDocument/2006/relationships/image" Target="../media/image2.tiff"/><Relationship Id="rId17" Type="http://schemas.openxmlformats.org/officeDocument/2006/relationships/image" Target="../media/image3.tiff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5" Type="http://schemas.microsoft.com/office/2007/relationships/hdphoto" Target="../media/hdphoto2.wdp"/><Relationship Id="rId16" Type="http://schemas.openxmlformats.org/officeDocument/2006/relationships/image" Target="../media/image2.tiff"/><Relationship Id="rId17" Type="http://schemas.openxmlformats.org/officeDocument/2006/relationships/image" Target="../media/image3.tiff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355434" y="1069175"/>
            <a:ext cx="905642" cy="131539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 userDrawn="1"/>
        </p:nvSpPr>
        <p:spPr>
          <a:xfrm>
            <a:off x="8354516" y="4906045"/>
            <a:ext cx="900000" cy="36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279766" y="3363039"/>
            <a:ext cx="1571974" cy="3147166"/>
          </a:xfrm>
          <a:prstGeom prst="rect">
            <a:avLst/>
          </a:prstGeom>
          <a:solidFill>
            <a:srgbClr val="E5CFB4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2370480" y="3965381"/>
            <a:ext cx="2431938" cy="744656"/>
            <a:chOff x="-407021" y="2712496"/>
            <a:chExt cx="4256224" cy="177803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14">
                      <a14:imgEffect>
                        <a14:backgroundRemoval t="32979" b="98670" l="9667" r="51167"/>
                      </a14:imgEffect>
                    </a14:imgLayer>
                  </a14:imgProps>
                </a:ext>
              </a:extLst>
            </a:blip>
            <a:srcRect l="10724" t="33373" r="47402"/>
            <a:stretch/>
          </p:blipFill>
          <p:spPr>
            <a:xfrm rot="1389298">
              <a:off x="-407021" y="3609134"/>
              <a:ext cx="883944" cy="8813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5400000">
              <a:off x="3564574" y="2813851"/>
              <a:ext cx="385984" cy="183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15">
                    <a14:imgEffect>
                      <a14:backgroundRemoval t="32979" b="98670" l="9667" r="51167"/>
                    </a14:imgEffect>
                  </a14:imgLayer>
                </a14:imgProps>
              </a:ext>
            </a:extLst>
          </a:blip>
          <a:srcRect l="10724" t="33373" r="47402"/>
          <a:stretch/>
        </p:blipFill>
        <p:spPr>
          <a:xfrm rot="19924898">
            <a:off x="2368818" y="5791324"/>
            <a:ext cx="505071" cy="36913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354516" y="5248146"/>
            <a:ext cx="900000" cy="84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472160" y="6201390"/>
            <a:ext cx="958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+mn-lt"/>
                <a:ea typeface="Ensure Medium" charset="0"/>
                <a:cs typeface="Ensure Medium" charset="0"/>
              </a:rPr>
              <a:t>LOGE</a:t>
            </a:r>
            <a:endParaRPr lang="fr-FR" sz="800" b="1" dirty="0">
              <a:latin typeface="+mn-lt"/>
              <a:ea typeface="Ensure Medium" charset="0"/>
              <a:cs typeface="Ensure Medium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5763351" y="-819222"/>
            <a:ext cx="720000" cy="4496794"/>
          </a:xfrm>
          <a:prstGeom prst="rect">
            <a:avLst/>
          </a:prstGeom>
          <a:solidFill>
            <a:srgbClr val="E5CFB4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8354516" y="2383141"/>
            <a:ext cx="900000" cy="25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3857385" y="1802381"/>
            <a:ext cx="650312" cy="23558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 flipH="1">
            <a:off x="8425596" y="4882041"/>
            <a:ext cx="756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latin typeface="+mn-lt"/>
                <a:ea typeface="Ensure Medium" charset="0"/>
                <a:cs typeface="Ensure Medium" charset="0"/>
              </a:rPr>
              <a:t>CHAMBRE</a:t>
            </a:r>
          </a:p>
          <a:p>
            <a:pPr algn="ctr"/>
            <a:r>
              <a:rPr lang="fr-FR" sz="1000" b="1" dirty="0" smtClean="0">
                <a:latin typeface="+mn-lt"/>
                <a:ea typeface="Ensure Medium" charset="0"/>
                <a:cs typeface="Ensure Medium" charset="0"/>
              </a:rPr>
              <a:t>FROIDE</a:t>
            </a:r>
            <a:endParaRPr lang="fr-FR" sz="1000" b="1" dirty="0">
              <a:latin typeface="+mn-lt"/>
              <a:ea typeface="Ensure Medium" charset="0"/>
              <a:cs typeface="Ensure Medium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69289" y="2099025"/>
            <a:ext cx="155455" cy="18412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 rotWithShape="1">
          <a:blip r:embed="rId17"/>
          <a:srcRect l="14306" t="14379" r="14172" b="15045"/>
          <a:stretch/>
        </p:blipFill>
        <p:spPr>
          <a:xfrm>
            <a:off x="3999136" y="2102279"/>
            <a:ext cx="157351" cy="183905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8352926" y="6080982"/>
            <a:ext cx="897889" cy="4276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 userDrawn="1"/>
        </p:nvSpPr>
        <p:spPr>
          <a:xfrm>
            <a:off x="8380766" y="6191318"/>
            <a:ext cx="958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+mn-lt"/>
                <a:ea typeface="Ensure Medium" charset="0"/>
                <a:cs typeface="Ensure Medium" charset="0"/>
              </a:rPr>
              <a:t>LOGE</a:t>
            </a:r>
            <a:endParaRPr lang="fr-FR" sz="800" b="1" dirty="0">
              <a:latin typeface="+mn-lt"/>
              <a:ea typeface="Ensure Medium" charset="0"/>
              <a:cs typeface="Ensure Medium" charset="0"/>
            </a:endParaRPr>
          </a:p>
        </p:txBody>
      </p:sp>
      <p:sp>
        <p:nvSpPr>
          <p:cNvPr id="30" name="ZoneTexte 29"/>
          <p:cNvSpPr txBox="1"/>
          <p:nvPr userDrawn="1"/>
        </p:nvSpPr>
        <p:spPr>
          <a:xfrm>
            <a:off x="8391964" y="5470758"/>
            <a:ext cx="83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smtClean="0">
                <a:latin typeface="+mn-lt"/>
                <a:ea typeface="Ensure Medium" charset="0"/>
                <a:cs typeface="Ensure Medium" charset="0"/>
              </a:rPr>
              <a:t>LOCAL DE</a:t>
            </a:r>
          </a:p>
          <a:p>
            <a:pPr algn="ctr"/>
            <a:r>
              <a:rPr lang="fr-FR" sz="900" b="1" dirty="0" smtClean="0">
                <a:latin typeface="+mn-lt"/>
                <a:ea typeface="Ensure Medium" charset="0"/>
                <a:cs typeface="Ensure Medium" charset="0"/>
              </a:rPr>
              <a:t>STOCKAGE</a:t>
            </a:r>
            <a:endParaRPr lang="fr-FR" sz="900" b="1" dirty="0">
              <a:latin typeface="+mn-lt"/>
              <a:ea typeface="Ensure Medium" charset="0"/>
              <a:cs typeface="Ensure Medium" charset="0"/>
            </a:endParaRPr>
          </a:p>
        </p:txBody>
      </p:sp>
      <p:sp>
        <p:nvSpPr>
          <p:cNvPr id="31" name="ZoneTexte 30"/>
          <p:cNvSpPr txBox="1"/>
          <p:nvPr userDrawn="1"/>
        </p:nvSpPr>
        <p:spPr>
          <a:xfrm>
            <a:off x="8319158" y="3324501"/>
            <a:ext cx="983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latin typeface="+mn-lt"/>
                <a:ea typeface="Ensure Medium" charset="0"/>
                <a:cs typeface="Ensure Medium" charset="0"/>
              </a:rPr>
              <a:t>OFFICE TRAITEUR</a:t>
            </a:r>
          </a:p>
        </p:txBody>
      </p:sp>
      <p:sp>
        <p:nvSpPr>
          <p:cNvPr id="32" name="ZoneTexte 31"/>
          <p:cNvSpPr txBox="1"/>
          <p:nvPr userDrawn="1"/>
        </p:nvSpPr>
        <p:spPr>
          <a:xfrm>
            <a:off x="4910917" y="1243046"/>
            <a:ext cx="2834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+mn-lt"/>
                <a:ea typeface="Ensure Medium" charset="0"/>
                <a:cs typeface="Ensure Medium" charset="0"/>
              </a:rPr>
              <a:t>Terrasse couverte</a:t>
            </a:r>
            <a:endParaRPr lang="fr-FR" sz="2000" b="1" dirty="0">
              <a:latin typeface="+mn-lt"/>
              <a:ea typeface="Ensure Medium" charset="0"/>
              <a:cs typeface="Ensure Medium" charset="0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7163410" y="4169385"/>
            <a:ext cx="94129" cy="100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 userDrawn="1"/>
        </p:nvSpPr>
        <p:spPr>
          <a:xfrm>
            <a:off x="6055364" y="4169623"/>
            <a:ext cx="94129" cy="100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 userDrawn="1"/>
        </p:nvSpPr>
        <p:spPr>
          <a:xfrm>
            <a:off x="4941363" y="4168959"/>
            <a:ext cx="94129" cy="100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 userDrawn="1"/>
        </p:nvSpPr>
        <p:spPr>
          <a:xfrm>
            <a:off x="7896633" y="6291200"/>
            <a:ext cx="144000" cy="144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3868132" y="2929888"/>
            <a:ext cx="64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 userDrawn="1"/>
        </p:nvCxnSpPr>
        <p:spPr>
          <a:xfrm flipH="1">
            <a:off x="3868829" y="2552936"/>
            <a:ext cx="64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 userDrawn="1"/>
        </p:nvSpPr>
        <p:spPr>
          <a:xfrm rot="5400000">
            <a:off x="3314203" y="5311406"/>
            <a:ext cx="1080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 userDrawn="1"/>
        </p:nvSpPr>
        <p:spPr>
          <a:xfrm>
            <a:off x="4398289" y="2567364"/>
            <a:ext cx="56150" cy="359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6" name="Image 75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6200000" flipV="1">
            <a:off x="4067783" y="2764039"/>
            <a:ext cx="162000" cy="162000"/>
          </a:xfrm>
          <a:prstGeom prst="rect">
            <a:avLst/>
          </a:prstGeom>
        </p:spPr>
      </p:pic>
      <p:pic>
        <p:nvPicPr>
          <p:cNvPr id="77" name="Image 76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5400000">
            <a:off x="3931191" y="2557580"/>
            <a:ext cx="162000" cy="162000"/>
          </a:xfrm>
          <a:prstGeom prst="rect">
            <a:avLst/>
          </a:prstGeom>
        </p:spPr>
      </p:pic>
      <p:pic>
        <p:nvPicPr>
          <p:cNvPr id="96" name="Image 95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0800000">
            <a:off x="8170040" y="6231740"/>
            <a:ext cx="180000" cy="180000"/>
          </a:xfrm>
          <a:prstGeom prst="rect">
            <a:avLst/>
          </a:prstGeom>
        </p:spPr>
      </p:pic>
      <p:grpSp>
        <p:nvGrpSpPr>
          <p:cNvPr id="100" name="Grouper 99"/>
          <p:cNvGrpSpPr/>
          <p:nvPr userDrawn="1"/>
        </p:nvGrpSpPr>
        <p:grpSpPr>
          <a:xfrm rot="16200000">
            <a:off x="7346239" y="1530944"/>
            <a:ext cx="180000" cy="360000"/>
            <a:chOff x="7262568" y="2718435"/>
            <a:chExt cx="180000" cy="355391"/>
          </a:xfrm>
        </p:grpSpPr>
        <p:pic>
          <p:nvPicPr>
            <p:cNvPr id="101" name="Image 100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262568" y="2718435"/>
              <a:ext cx="180000" cy="180000"/>
            </a:xfrm>
            <a:prstGeom prst="rect">
              <a:avLst/>
            </a:prstGeom>
          </p:spPr>
        </p:pic>
        <p:pic>
          <p:nvPicPr>
            <p:cNvPr id="102" name="Image 101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262568" y="2893826"/>
              <a:ext cx="180000" cy="180000"/>
            </a:xfrm>
            <a:prstGeom prst="rect">
              <a:avLst/>
            </a:prstGeom>
          </p:spPr>
        </p:pic>
      </p:grpSp>
      <p:grpSp>
        <p:nvGrpSpPr>
          <p:cNvPr id="103" name="Grouper 102"/>
          <p:cNvGrpSpPr/>
          <p:nvPr userDrawn="1"/>
        </p:nvGrpSpPr>
        <p:grpSpPr>
          <a:xfrm rot="16200000">
            <a:off x="4642975" y="1523803"/>
            <a:ext cx="180000" cy="360000"/>
            <a:chOff x="7262568" y="2718435"/>
            <a:chExt cx="180000" cy="355391"/>
          </a:xfrm>
        </p:grpSpPr>
        <p:pic>
          <p:nvPicPr>
            <p:cNvPr id="104" name="Image 103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262568" y="2718435"/>
              <a:ext cx="180000" cy="180000"/>
            </a:xfrm>
            <a:prstGeom prst="rect">
              <a:avLst/>
            </a:prstGeom>
          </p:spPr>
        </p:pic>
        <p:pic>
          <p:nvPicPr>
            <p:cNvPr id="105" name="Image 104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262568" y="2893826"/>
              <a:ext cx="180000" cy="180000"/>
            </a:xfrm>
            <a:prstGeom prst="rect">
              <a:avLst/>
            </a:prstGeom>
          </p:spPr>
        </p:pic>
      </p:grpSp>
      <p:grpSp>
        <p:nvGrpSpPr>
          <p:cNvPr id="107" name="Grouper 106"/>
          <p:cNvGrpSpPr/>
          <p:nvPr userDrawn="1"/>
        </p:nvGrpSpPr>
        <p:grpSpPr>
          <a:xfrm rot="10800000">
            <a:off x="3661533" y="4423575"/>
            <a:ext cx="180000" cy="360000"/>
            <a:chOff x="7262568" y="2718435"/>
            <a:chExt cx="180000" cy="355391"/>
          </a:xfrm>
        </p:grpSpPr>
        <p:pic>
          <p:nvPicPr>
            <p:cNvPr id="108" name="Image 107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262568" y="2718435"/>
              <a:ext cx="180000" cy="180000"/>
            </a:xfrm>
            <a:prstGeom prst="rect">
              <a:avLst/>
            </a:prstGeom>
          </p:spPr>
        </p:pic>
        <p:pic>
          <p:nvPicPr>
            <p:cNvPr id="109" name="Image 108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262568" y="2893826"/>
              <a:ext cx="180000" cy="180000"/>
            </a:xfrm>
            <a:prstGeom prst="rect">
              <a:avLst/>
            </a:prstGeom>
          </p:spPr>
        </p:pic>
      </p:grpSp>
      <p:grpSp>
        <p:nvGrpSpPr>
          <p:cNvPr id="110" name="Grouper 109"/>
          <p:cNvGrpSpPr/>
          <p:nvPr userDrawn="1"/>
        </p:nvGrpSpPr>
        <p:grpSpPr>
          <a:xfrm rot="10800000">
            <a:off x="3673102" y="5869406"/>
            <a:ext cx="180000" cy="360000"/>
            <a:chOff x="7262568" y="2718435"/>
            <a:chExt cx="180000" cy="355391"/>
          </a:xfrm>
        </p:grpSpPr>
        <p:pic>
          <p:nvPicPr>
            <p:cNvPr id="111" name="Image 110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262568" y="2718435"/>
              <a:ext cx="180000" cy="180000"/>
            </a:xfrm>
            <a:prstGeom prst="rect">
              <a:avLst/>
            </a:prstGeom>
          </p:spPr>
        </p:pic>
        <p:pic>
          <p:nvPicPr>
            <p:cNvPr id="112" name="Image 111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262568" y="2893826"/>
              <a:ext cx="180000" cy="180000"/>
            </a:xfrm>
            <a:prstGeom prst="rect">
              <a:avLst/>
            </a:prstGeom>
          </p:spPr>
        </p:pic>
      </p:grpSp>
      <p:pic>
        <p:nvPicPr>
          <p:cNvPr id="114" name="Image 113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6200000" flipV="1">
            <a:off x="8729314" y="4734475"/>
            <a:ext cx="162000" cy="162000"/>
          </a:xfrm>
          <a:prstGeom prst="rect">
            <a:avLst/>
          </a:prstGeom>
        </p:spPr>
      </p:pic>
      <p:pic>
        <p:nvPicPr>
          <p:cNvPr id="115" name="Image 114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flipV="1">
            <a:off x="9264656" y="6226762"/>
            <a:ext cx="180000" cy="180000"/>
          </a:xfrm>
          <a:prstGeom prst="rect">
            <a:avLst/>
          </a:prstGeom>
        </p:spPr>
      </p:pic>
      <p:grpSp>
        <p:nvGrpSpPr>
          <p:cNvPr id="116" name="Grouper 115"/>
          <p:cNvGrpSpPr/>
          <p:nvPr userDrawn="1"/>
        </p:nvGrpSpPr>
        <p:grpSpPr>
          <a:xfrm>
            <a:off x="9266094" y="5489038"/>
            <a:ext cx="180000" cy="359624"/>
            <a:chOff x="7262568" y="2714202"/>
            <a:chExt cx="180000" cy="359624"/>
          </a:xfrm>
        </p:grpSpPr>
        <p:pic>
          <p:nvPicPr>
            <p:cNvPr id="117" name="Image 116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262568" y="2714202"/>
              <a:ext cx="180000" cy="180000"/>
            </a:xfrm>
            <a:prstGeom prst="rect">
              <a:avLst/>
            </a:prstGeom>
          </p:spPr>
        </p:pic>
        <p:pic>
          <p:nvPicPr>
            <p:cNvPr id="118" name="Image 117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262568" y="2893826"/>
              <a:ext cx="180000" cy="180000"/>
            </a:xfrm>
            <a:prstGeom prst="rect">
              <a:avLst/>
            </a:prstGeom>
          </p:spPr>
        </p:pic>
      </p:grpSp>
      <p:grpSp>
        <p:nvGrpSpPr>
          <p:cNvPr id="119" name="Grouper 118"/>
          <p:cNvGrpSpPr>
            <a:grpSpLocks/>
          </p:cNvGrpSpPr>
          <p:nvPr userDrawn="1"/>
        </p:nvGrpSpPr>
        <p:grpSpPr>
          <a:xfrm>
            <a:off x="9264656" y="4574626"/>
            <a:ext cx="136255" cy="268902"/>
            <a:chOff x="7105935" y="2561802"/>
            <a:chExt cx="180000" cy="359624"/>
          </a:xfrm>
        </p:grpSpPr>
        <p:pic>
          <p:nvPicPr>
            <p:cNvPr id="120" name="Image 119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105935" y="2561802"/>
              <a:ext cx="180000" cy="180000"/>
            </a:xfrm>
            <a:prstGeom prst="rect">
              <a:avLst/>
            </a:prstGeom>
          </p:spPr>
        </p:pic>
        <p:pic>
          <p:nvPicPr>
            <p:cNvPr id="121" name="Image 120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105935" y="2741426"/>
              <a:ext cx="180000" cy="180000"/>
            </a:xfrm>
            <a:prstGeom prst="rect">
              <a:avLst/>
            </a:prstGeom>
          </p:spPr>
        </p:pic>
      </p:grpSp>
      <p:grpSp>
        <p:nvGrpSpPr>
          <p:cNvPr id="125" name="Grouper 124"/>
          <p:cNvGrpSpPr/>
          <p:nvPr userDrawn="1"/>
        </p:nvGrpSpPr>
        <p:grpSpPr>
          <a:xfrm rot="16200000">
            <a:off x="8713848" y="2101821"/>
            <a:ext cx="180000" cy="360000"/>
            <a:chOff x="7262568" y="2718435"/>
            <a:chExt cx="180000" cy="355391"/>
          </a:xfrm>
        </p:grpSpPr>
        <p:pic>
          <p:nvPicPr>
            <p:cNvPr id="126" name="Image 125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262568" y="2718435"/>
              <a:ext cx="180000" cy="180000"/>
            </a:xfrm>
            <a:prstGeom prst="rect">
              <a:avLst/>
            </a:prstGeom>
          </p:spPr>
        </p:pic>
        <p:pic>
          <p:nvPicPr>
            <p:cNvPr id="127" name="Image 126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262568" y="2893826"/>
              <a:ext cx="180000" cy="180000"/>
            </a:xfrm>
            <a:prstGeom prst="rect">
              <a:avLst/>
            </a:prstGeom>
          </p:spPr>
        </p:pic>
      </p:grpSp>
      <p:sp>
        <p:nvSpPr>
          <p:cNvPr id="128" name="Rectangle 127"/>
          <p:cNvSpPr/>
          <p:nvPr userDrawn="1"/>
        </p:nvSpPr>
        <p:spPr>
          <a:xfrm rot="5400000">
            <a:off x="8003976" y="2008448"/>
            <a:ext cx="708827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 userDrawn="1"/>
        </p:nvSpPr>
        <p:spPr>
          <a:xfrm rot="5400000">
            <a:off x="6372308" y="-154820"/>
            <a:ext cx="36000" cy="3918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 userDrawn="1"/>
        </p:nvSpPr>
        <p:spPr>
          <a:xfrm rot="5400000">
            <a:off x="6076656" y="739632"/>
            <a:ext cx="36000" cy="21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 userDrawn="1"/>
        </p:nvSpPr>
        <p:spPr>
          <a:xfrm rot="5400000">
            <a:off x="8253014" y="1185925"/>
            <a:ext cx="217293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 userDrawn="1"/>
        </p:nvSpPr>
        <p:spPr>
          <a:xfrm rot="5400000">
            <a:off x="6300138" y="-985855"/>
            <a:ext cx="28800" cy="41248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 userDrawn="1"/>
        </p:nvSpPr>
        <p:spPr>
          <a:xfrm rot="5400000">
            <a:off x="6075978" y="4243393"/>
            <a:ext cx="28800" cy="45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6070902" y="5455517"/>
            <a:ext cx="36000" cy="21149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4" name="Image 133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6200000" flipV="1">
            <a:off x="4015658" y="1630073"/>
            <a:ext cx="162000" cy="162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817804" y="1577736"/>
            <a:ext cx="2046475" cy="179936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 userDrawn="1"/>
        </p:nvSpPr>
        <p:spPr>
          <a:xfrm>
            <a:off x="2061424" y="2238470"/>
            <a:ext cx="1554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mtClean="0">
                <a:latin typeface="+mn-lt"/>
                <a:ea typeface="Ensure Medium" charset="0"/>
                <a:cs typeface="Ensure Medium" charset="0"/>
              </a:rPr>
              <a:t>Lodge</a:t>
            </a:r>
            <a:endParaRPr lang="fr-FR" sz="2000" b="1" dirty="0">
              <a:latin typeface="+mn-lt"/>
              <a:ea typeface="Ensure Medium" charset="0"/>
              <a:cs typeface="Ensure Medium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859693" y="3621569"/>
            <a:ext cx="648004" cy="530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3" name="Image 112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6200000">
            <a:off x="4305225" y="3988939"/>
            <a:ext cx="162000" cy="162000"/>
          </a:xfrm>
          <a:prstGeom prst="rect">
            <a:avLst/>
          </a:prstGeom>
        </p:spPr>
      </p:pic>
      <p:sp>
        <p:nvSpPr>
          <p:cNvPr id="122" name="ZoneTexte 121"/>
          <p:cNvSpPr txBox="1"/>
          <p:nvPr userDrawn="1"/>
        </p:nvSpPr>
        <p:spPr>
          <a:xfrm>
            <a:off x="7525786" y="6554222"/>
            <a:ext cx="958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+mn-lt"/>
                <a:ea typeface="Ensure Medium" charset="0"/>
                <a:cs typeface="Ensure Medium" charset="0"/>
              </a:rPr>
              <a:t>REGIE</a:t>
            </a:r>
            <a:endParaRPr lang="fr-FR" sz="800" b="1" dirty="0">
              <a:latin typeface="+mn-lt"/>
              <a:ea typeface="Ensure Medium" charset="0"/>
              <a:cs typeface="Ensure Medium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188934" y="3384000"/>
            <a:ext cx="73891" cy="65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 userDrawn="1"/>
        </p:nvSpPr>
        <p:spPr>
          <a:xfrm>
            <a:off x="2119127" y="3384000"/>
            <a:ext cx="73891" cy="65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134"/>
          <p:cNvSpPr/>
          <p:nvPr userDrawn="1"/>
        </p:nvSpPr>
        <p:spPr>
          <a:xfrm>
            <a:off x="2043382" y="3384000"/>
            <a:ext cx="73891" cy="65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/>
          <p:cNvSpPr/>
          <p:nvPr userDrawn="1"/>
        </p:nvSpPr>
        <p:spPr>
          <a:xfrm>
            <a:off x="1963490" y="3384000"/>
            <a:ext cx="73891" cy="65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/>
          <p:cNvSpPr/>
          <p:nvPr userDrawn="1"/>
        </p:nvSpPr>
        <p:spPr>
          <a:xfrm>
            <a:off x="1889664" y="3384000"/>
            <a:ext cx="73891" cy="65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/>
          <p:cNvSpPr/>
          <p:nvPr userDrawn="1"/>
        </p:nvSpPr>
        <p:spPr>
          <a:xfrm>
            <a:off x="1817804" y="3384000"/>
            <a:ext cx="73891" cy="65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ZoneTexte 138"/>
          <p:cNvSpPr txBox="1"/>
          <p:nvPr userDrawn="1"/>
        </p:nvSpPr>
        <p:spPr>
          <a:xfrm>
            <a:off x="2107102" y="3768181"/>
            <a:ext cx="1554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latin typeface="+mn-lt"/>
                <a:ea typeface="Ensure Medium" charset="0"/>
                <a:cs typeface="Ensure Medium" charset="0"/>
              </a:rPr>
              <a:t>TERRASSE DU LODGE</a:t>
            </a:r>
            <a:endParaRPr lang="fr-FR" sz="1500" b="1" dirty="0">
              <a:latin typeface="+mn-lt"/>
              <a:ea typeface="Ensure Medium" charset="0"/>
              <a:cs typeface="Ensure Medium" charset="0"/>
            </a:endParaRPr>
          </a:p>
        </p:txBody>
      </p:sp>
      <p:sp>
        <p:nvSpPr>
          <p:cNvPr id="143" name="Rectangle 142"/>
          <p:cNvSpPr/>
          <p:nvPr userDrawn="1"/>
        </p:nvSpPr>
        <p:spPr>
          <a:xfrm>
            <a:off x="8254580" y="1815486"/>
            <a:ext cx="90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Rectangle 143"/>
          <p:cNvSpPr/>
          <p:nvPr userDrawn="1"/>
        </p:nvSpPr>
        <p:spPr>
          <a:xfrm>
            <a:off x="8254580" y="3808938"/>
            <a:ext cx="90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Rectangle 144"/>
          <p:cNvSpPr/>
          <p:nvPr userDrawn="1"/>
        </p:nvSpPr>
        <p:spPr>
          <a:xfrm>
            <a:off x="4522565" y="3800986"/>
            <a:ext cx="90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6200000">
            <a:off x="3320638" y="3376295"/>
            <a:ext cx="520394" cy="522000"/>
          </a:xfrm>
          <a:prstGeom prst="rect">
            <a:avLst/>
          </a:prstGeom>
        </p:spPr>
      </p:pic>
      <p:sp>
        <p:nvSpPr>
          <p:cNvPr id="146" name="Rectangle 145"/>
          <p:cNvSpPr/>
          <p:nvPr userDrawn="1"/>
        </p:nvSpPr>
        <p:spPr>
          <a:xfrm rot="5400000">
            <a:off x="2541440" y="5031639"/>
            <a:ext cx="2015999" cy="576000"/>
          </a:xfrm>
          <a:prstGeom prst="rect">
            <a:avLst/>
          </a:prstGeom>
          <a:solidFill>
            <a:schemeClr val="accent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7" name="Image 146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0800000" flipV="1">
            <a:off x="3670482" y="2648816"/>
            <a:ext cx="180000" cy="180000"/>
          </a:xfrm>
          <a:prstGeom prst="rect">
            <a:avLst/>
          </a:prstGeom>
        </p:spPr>
      </p:pic>
      <p:sp>
        <p:nvSpPr>
          <p:cNvPr id="148" name="Rectangle 147"/>
          <p:cNvSpPr/>
          <p:nvPr userDrawn="1"/>
        </p:nvSpPr>
        <p:spPr>
          <a:xfrm rot="5400000">
            <a:off x="2689918" y="3123265"/>
            <a:ext cx="36000" cy="49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Rectangle 148"/>
          <p:cNvSpPr/>
          <p:nvPr userDrawn="1"/>
        </p:nvSpPr>
        <p:spPr>
          <a:xfrm rot="5400000">
            <a:off x="2689918" y="1319963"/>
            <a:ext cx="36000" cy="49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3" name="Image 13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73522" y="3177858"/>
            <a:ext cx="155455" cy="184124"/>
          </a:xfrm>
          <a:prstGeom prst="rect">
            <a:avLst/>
          </a:prstGeom>
        </p:spPr>
      </p:pic>
      <p:pic>
        <p:nvPicPr>
          <p:cNvPr id="140" name="Image 139"/>
          <p:cNvPicPr>
            <a:picLocks noChangeAspect="1"/>
          </p:cNvPicPr>
          <p:nvPr userDrawn="1"/>
        </p:nvPicPr>
        <p:blipFill rotWithShape="1">
          <a:blip r:embed="rId17"/>
          <a:srcRect l="14306" t="14379" r="14172" b="15045"/>
          <a:stretch/>
        </p:blipFill>
        <p:spPr>
          <a:xfrm>
            <a:off x="4003369" y="3181112"/>
            <a:ext cx="157351" cy="183905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69528" y="3764829"/>
            <a:ext cx="155455" cy="184124"/>
          </a:xfrm>
          <a:prstGeom prst="rect">
            <a:avLst/>
          </a:prstGeom>
        </p:spPr>
      </p:pic>
      <p:pic>
        <p:nvPicPr>
          <p:cNvPr id="150" name="Image 149"/>
          <p:cNvPicPr>
            <a:picLocks noChangeAspect="1"/>
          </p:cNvPicPr>
          <p:nvPr userDrawn="1"/>
        </p:nvPicPr>
        <p:blipFill rotWithShape="1">
          <a:blip r:embed="rId17"/>
          <a:srcRect l="14306" t="14379" r="14172" b="15045"/>
          <a:stretch/>
        </p:blipFill>
        <p:spPr>
          <a:xfrm>
            <a:off x="3999375" y="3768083"/>
            <a:ext cx="157351" cy="183905"/>
          </a:xfrm>
          <a:prstGeom prst="rect">
            <a:avLst/>
          </a:prstGeom>
        </p:spPr>
      </p:pic>
      <p:sp>
        <p:nvSpPr>
          <p:cNvPr id="154" name="Rectangle 153"/>
          <p:cNvSpPr/>
          <p:nvPr userDrawn="1"/>
        </p:nvSpPr>
        <p:spPr>
          <a:xfrm>
            <a:off x="7158468" y="1819751"/>
            <a:ext cx="94129" cy="100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/>
          <p:cNvSpPr/>
          <p:nvPr userDrawn="1"/>
        </p:nvSpPr>
        <p:spPr>
          <a:xfrm>
            <a:off x="6050422" y="1819989"/>
            <a:ext cx="94129" cy="100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Rectangle 155"/>
          <p:cNvSpPr/>
          <p:nvPr userDrawn="1"/>
        </p:nvSpPr>
        <p:spPr>
          <a:xfrm>
            <a:off x="4936421" y="1819325"/>
            <a:ext cx="94129" cy="100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Rectangle 156"/>
          <p:cNvSpPr/>
          <p:nvPr userDrawn="1"/>
        </p:nvSpPr>
        <p:spPr>
          <a:xfrm>
            <a:off x="4479594" y="2574801"/>
            <a:ext cx="61131" cy="341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23818" y="2742463"/>
            <a:ext cx="180000" cy="180000"/>
          </a:xfrm>
          <a:prstGeom prst="rect">
            <a:avLst/>
          </a:prstGeom>
        </p:spPr>
      </p:pic>
      <p:pic>
        <p:nvPicPr>
          <p:cNvPr id="75" name="Image 74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flipV="1">
            <a:off x="4320260" y="2561802"/>
            <a:ext cx="180000" cy="180000"/>
          </a:xfrm>
          <a:prstGeom prst="rect">
            <a:avLst/>
          </a:prstGeom>
        </p:spPr>
      </p:pic>
      <p:sp>
        <p:nvSpPr>
          <p:cNvPr id="158" name="Rectangle 157"/>
          <p:cNvSpPr/>
          <p:nvPr userDrawn="1"/>
        </p:nvSpPr>
        <p:spPr>
          <a:xfrm>
            <a:off x="8335039" y="2750083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3" name="Grouper 82"/>
          <p:cNvGrpSpPr/>
          <p:nvPr userDrawn="1"/>
        </p:nvGrpSpPr>
        <p:grpSpPr>
          <a:xfrm>
            <a:off x="8177775" y="2733222"/>
            <a:ext cx="360000" cy="360000"/>
            <a:chOff x="6929250" y="2563271"/>
            <a:chExt cx="356685" cy="358155"/>
          </a:xfrm>
        </p:grpSpPr>
        <p:pic>
          <p:nvPicPr>
            <p:cNvPr id="78" name="Image 77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105935" y="2566035"/>
              <a:ext cx="180000" cy="180000"/>
            </a:xfrm>
            <a:prstGeom prst="rect">
              <a:avLst/>
            </a:prstGeom>
          </p:spPr>
        </p:pic>
        <p:pic>
          <p:nvPicPr>
            <p:cNvPr id="79" name="Image 78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105935" y="2741426"/>
              <a:ext cx="180000" cy="180000"/>
            </a:xfrm>
            <a:prstGeom prst="rect">
              <a:avLst/>
            </a:prstGeom>
          </p:spPr>
        </p:pic>
        <p:grpSp>
          <p:nvGrpSpPr>
            <p:cNvPr id="82" name="Grouper 81"/>
            <p:cNvGrpSpPr/>
            <p:nvPr userDrawn="1"/>
          </p:nvGrpSpPr>
          <p:grpSpPr>
            <a:xfrm rot="10800000">
              <a:off x="6929250" y="2563271"/>
              <a:ext cx="180000" cy="355391"/>
              <a:chOff x="7262568" y="2718435"/>
              <a:chExt cx="180000" cy="355391"/>
            </a:xfrm>
          </p:grpSpPr>
          <p:pic>
            <p:nvPicPr>
              <p:cNvPr id="80" name="Image 79"/>
              <p:cNvPicPr>
                <a:picLocks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7262568" y="2718435"/>
                <a:ext cx="180000" cy="180000"/>
              </a:xfrm>
              <a:prstGeom prst="rect">
                <a:avLst/>
              </a:prstGeom>
            </p:spPr>
          </p:pic>
          <p:pic>
            <p:nvPicPr>
              <p:cNvPr id="81" name="Image 80"/>
              <p:cNvPicPr>
                <a:picLocks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7262568" y="2893826"/>
                <a:ext cx="180000" cy="180000"/>
              </a:xfrm>
              <a:prstGeom prst="rect">
                <a:avLst/>
              </a:prstGeom>
            </p:spPr>
          </p:pic>
        </p:grpSp>
      </p:grpSp>
      <p:sp>
        <p:nvSpPr>
          <p:cNvPr id="159" name="Rectangle 158"/>
          <p:cNvSpPr/>
          <p:nvPr userDrawn="1"/>
        </p:nvSpPr>
        <p:spPr>
          <a:xfrm>
            <a:off x="8319243" y="5509601"/>
            <a:ext cx="61131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3" name="Grouper 92"/>
          <p:cNvGrpSpPr/>
          <p:nvPr userDrawn="1"/>
        </p:nvGrpSpPr>
        <p:grpSpPr>
          <a:xfrm rot="10800000">
            <a:off x="8173543" y="5489038"/>
            <a:ext cx="180000" cy="359624"/>
            <a:chOff x="7262568" y="2714202"/>
            <a:chExt cx="180000" cy="359624"/>
          </a:xfrm>
        </p:grpSpPr>
        <p:pic>
          <p:nvPicPr>
            <p:cNvPr id="94" name="Image 93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262568" y="2714202"/>
              <a:ext cx="180000" cy="180000"/>
            </a:xfrm>
            <a:prstGeom prst="rect">
              <a:avLst/>
            </a:prstGeom>
          </p:spPr>
        </p:pic>
        <p:pic>
          <p:nvPicPr>
            <p:cNvPr id="95" name="Image 94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262568" y="2893826"/>
              <a:ext cx="180000" cy="180000"/>
            </a:xfrm>
            <a:prstGeom prst="rect">
              <a:avLst/>
            </a:prstGeom>
          </p:spPr>
        </p:pic>
      </p:grpSp>
      <p:sp>
        <p:nvSpPr>
          <p:cNvPr id="160" name="Rectangle 159"/>
          <p:cNvSpPr/>
          <p:nvPr userDrawn="1"/>
        </p:nvSpPr>
        <p:spPr>
          <a:xfrm>
            <a:off x="8323747" y="4349320"/>
            <a:ext cx="61131" cy="2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4" name="Grouper 83"/>
          <p:cNvGrpSpPr>
            <a:grpSpLocks/>
          </p:cNvGrpSpPr>
          <p:nvPr userDrawn="1"/>
        </p:nvGrpSpPr>
        <p:grpSpPr>
          <a:xfrm>
            <a:off x="8225446" y="4333205"/>
            <a:ext cx="270000" cy="270000"/>
            <a:chOff x="6929250" y="2561802"/>
            <a:chExt cx="356685" cy="361093"/>
          </a:xfrm>
        </p:grpSpPr>
        <p:pic>
          <p:nvPicPr>
            <p:cNvPr id="85" name="Image 84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105935" y="2561802"/>
              <a:ext cx="180000" cy="180000"/>
            </a:xfrm>
            <a:prstGeom prst="rect">
              <a:avLst/>
            </a:prstGeom>
          </p:spPr>
        </p:pic>
        <p:pic>
          <p:nvPicPr>
            <p:cNvPr id="86" name="Image 85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105935" y="2741426"/>
              <a:ext cx="180000" cy="180000"/>
            </a:xfrm>
            <a:prstGeom prst="rect">
              <a:avLst/>
            </a:prstGeom>
          </p:spPr>
        </p:pic>
        <p:grpSp>
          <p:nvGrpSpPr>
            <p:cNvPr id="87" name="Grouper 86"/>
            <p:cNvGrpSpPr/>
            <p:nvPr userDrawn="1"/>
          </p:nvGrpSpPr>
          <p:grpSpPr>
            <a:xfrm rot="10800000">
              <a:off x="6929250" y="2563271"/>
              <a:ext cx="180000" cy="359624"/>
              <a:chOff x="7262568" y="2714202"/>
              <a:chExt cx="180000" cy="359624"/>
            </a:xfrm>
          </p:grpSpPr>
          <p:pic>
            <p:nvPicPr>
              <p:cNvPr id="88" name="Image 87"/>
              <p:cNvPicPr>
                <a:picLocks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7262568" y="2714202"/>
                <a:ext cx="180000" cy="180000"/>
              </a:xfrm>
              <a:prstGeom prst="rect">
                <a:avLst/>
              </a:prstGeom>
            </p:spPr>
          </p:pic>
          <p:pic>
            <p:nvPicPr>
              <p:cNvPr id="89" name="Image 88"/>
              <p:cNvPicPr>
                <a:picLocks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7262568" y="2893826"/>
                <a:ext cx="180000" cy="180000"/>
              </a:xfrm>
              <a:prstGeom prst="rect">
                <a:avLst/>
              </a:prstGeom>
            </p:spPr>
          </p:pic>
        </p:grpSp>
      </p:grpSp>
      <p:sp>
        <p:nvSpPr>
          <p:cNvPr id="161" name="Rectangle 160"/>
          <p:cNvSpPr/>
          <p:nvPr userDrawn="1"/>
        </p:nvSpPr>
        <p:spPr>
          <a:xfrm>
            <a:off x="8319243" y="6246351"/>
            <a:ext cx="61131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ZoneTexte 141"/>
          <p:cNvSpPr txBox="1"/>
          <p:nvPr userDrawn="1"/>
        </p:nvSpPr>
        <p:spPr>
          <a:xfrm>
            <a:off x="3190554" y="5088335"/>
            <a:ext cx="7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+mn-lt"/>
                <a:ea typeface="Ensure Medium" charset="0"/>
                <a:cs typeface="Ensure Medium" charset="0"/>
              </a:rPr>
              <a:t>AUVENT COUVERT</a:t>
            </a:r>
            <a:endParaRPr lang="fr-FR" sz="1000" b="1" dirty="0">
              <a:latin typeface="+mn-lt"/>
              <a:ea typeface="Ensure Medium" charset="0"/>
              <a:cs typeface="Ensure Medium" charset="0"/>
            </a:endParaRPr>
          </a:p>
        </p:txBody>
      </p:sp>
      <p:sp>
        <p:nvSpPr>
          <p:cNvPr id="162" name="Rectangle 161"/>
          <p:cNvSpPr/>
          <p:nvPr userDrawn="1"/>
        </p:nvSpPr>
        <p:spPr>
          <a:xfrm>
            <a:off x="9213581" y="5506937"/>
            <a:ext cx="61131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 userDrawn="1"/>
        </p:nvSpPr>
        <p:spPr>
          <a:xfrm>
            <a:off x="9220249" y="4590095"/>
            <a:ext cx="61131" cy="2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Rectangle 163"/>
          <p:cNvSpPr/>
          <p:nvPr userDrawn="1"/>
        </p:nvSpPr>
        <p:spPr>
          <a:xfrm rot="5400000">
            <a:off x="8770955" y="2240592"/>
            <a:ext cx="61131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Rectangle 164"/>
          <p:cNvSpPr/>
          <p:nvPr userDrawn="1"/>
        </p:nvSpPr>
        <p:spPr>
          <a:xfrm rot="5400000">
            <a:off x="7405851" y="1654805"/>
            <a:ext cx="61131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Rectangle 165"/>
          <p:cNvSpPr/>
          <p:nvPr userDrawn="1"/>
        </p:nvSpPr>
        <p:spPr>
          <a:xfrm rot="5400000">
            <a:off x="4703387" y="1652198"/>
            <a:ext cx="61131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Rectangle 166"/>
          <p:cNvSpPr/>
          <p:nvPr userDrawn="1"/>
        </p:nvSpPr>
        <p:spPr>
          <a:xfrm>
            <a:off x="9216321" y="6239435"/>
            <a:ext cx="61131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167"/>
          <p:cNvSpPr/>
          <p:nvPr userDrawn="1"/>
        </p:nvSpPr>
        <p:spPr>
          <a:xfrm>
            <a:off x="3837919" y="4441206"/>
            <a:ext cx="61131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Rectangle 168"/>
          <p:cNvSpPr/>
          <p:nvPr userDrawn="1"/>
        </p:nvSpPr>
        <p:spPr>
          <a:xfrm>
            <a:off x="3839532" y="5889385"/>
            <a:ext cx="61131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ZoneTexte 151"/>
          <p:cNvSpPr txBox="1"/>
          <p:nvPr userDrawn="1"/>
        </p:nvSpPr>
        <p:spPr>
          <a:xfrm>
            <a:off x="6017595" y="705203"/>
            <a:ext cx="621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20 m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53" name="Connecteur droit avec flèche 152"/>
          <p:cNvCxnSpPr/>
          <p:nvPr userDrawn="1"/>
        </p:nvCxnSpPr>
        <p:spPr>
          <a:xfrm flipV="1">
            <a:off x="4503107" y="968072"/>
            <a:ext cx="3852995" cy="42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 userDrawn="1"/>
        </p:nvCxnSpPr>
        <p:spPr>
          <a:xfrm flipV="1">
            <a:off x="4494253" y="713228"/>
            <a:ext cx="0" cy="36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/>
          <p:cNvCxnSpPr/>
          <p:nvPr userDrawn="1"/>
        </p:nvCxnSpPr>
        <p:spPr>
          <a:xfrm flipV="1">
            <a:off x="8359448" y="702170"/>
            <a:ext cx="0" cy="36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ZoneTexte 172"/>
          <p:cNvSpPr txBox="1"/>
          <p:nvPr userDrawn="1"/>
        </p:nvSpPr>
        <p:spPr>
          <a:xfrm>
            <a:off x="5886438" y="6492667"/>
            <a:ext cx="621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25</a:t>
            </a:r>
            <a:r>
              <a:rPr lang="fr-FR" sz="1400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m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74" name="Connecteur droit avec flèche 173"/>
          <p:cNvCxnSpPr/>
          <p:nvPr userDrawn="1"/>
        </p:nvCxnSpPr>
        <p:spPr>
          <a:xfrm flipV="1">
            <a:off x="3879580" y="6779313"/>
            <a:ext cx="4500000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/>
          <p:cNvCxnSpPr/>
          <p:nvPr userDrawn="1"/>
        </p:nvCxnSpPr>
        <p:spPr>
          <a:xfrm flipV="1">
            <a:off x="3870726" y="6545051"/>
            <a:ext cx="0" cy="36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/>
          <p:cNvCxnSpPr/>
          <p:nvPr userDrawn="1"/>
        </p:nvCxnSpPr>
        <p:spPr>
          <a:xfrm flipV="1">
            <a:off x="8353891" y="6533993"/>
            <a:ext cx="0" cy="36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ZoneTexte 176"/>
          <p:cNvSpPr txBox="1"/>
          <p:nvPr userDrawn="1"/>
        </p:nvSpPr>
        <p:spPr>
          <a:xfrm rot="16200000">
            <a:off x="9320928" y="2961488"/>
            <a:ext cx="621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chemeClr val="bg1">
                    <a:lumMod val="65000"/>
                  </a:schemeClr>
                </a:solidFill>
              </a:rPr>
              <a:t>13m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78" name="Connecteur droit avec flèche 177"/>
          <p:cNvCxnSpPr/>
          <p:nvPr userDrawn="1"/>
        </p:nvCxnSpPr>
        <p:spPr>
          <a:xfrm rot="16200000" flipV="1">
            <a:off x="8327680" y="2985486"/>
            <a:ext cx="2340000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 userDrawn="1"/>
        </p:nvCxnSpPr>
        <p:spPr>
          <a:xfrm rot="16200000" flipV="1">
            <a:off x="9427659" y="6328653"/>
            <a:ext cx="0" cy="36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/>
          <p:cNvCxnSpPr/>
          <p:nvPr userDrawn="1"/>
        </p:nvCxnSpPr>
        <p:spPr>
          <a:xfrm rot="16200000" flipV="1">
            <a:off x="9423315" y="1620944"/>
            <a:ext cx="0" cy="36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180"/>
          <p:cNvCxnSpPr/>
          <p:nvPr userDrawn="1"/>
        </p:nvCxnSpPr>
        <p:spPr>
          <a:xfrm rot="16200000" flipV="1">
            <a:off x="9437247" y="3978890"/>
            <a:ext cx="0" cy="36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avec flèche 181"/>
          <p:cNvCxnSpPr/>
          <p:nvPr userDrawn="1"/>
        </p:nvCxnSpPr>
        <p:spPr>
          <a:xfrm rot="16200000" flipV="1">
            <a:off x="8327680" y="5332715"/>
            <a:ext cx="2340000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ZoneTexte 182"/>
          <p:cNvSpPr txBox="1"/>
          <p:nvPr userDrawn="1"/>
        </p:nvSpPr>
        <p:spPr>
          <a:xfrm rot="16200000">
            <a:off x="9338142" y="5094257"/>
            <a:ext cx="621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chemeClr val="bg1">
                    <a:lumMod val="65000"/>
                  </a:schemeClr>
                </a:solidFill>
              </a:rPr>
              <a:t>13m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376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A29CB-D02A-FA42-BF9C-A6591179B062}" type="datetimeFigureOut">
              <a:rPr lang="fr-FR" smtClean="0"/>
              <a:pPr/>
              <a:t>12/01/22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C9AC-4CF3-9447-97FB-9DC9F016F21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687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55434" y="1069175"/>
            <a:ext cx="905642" cy="131539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8354516" y="4906045"/>
            <a:ext cx="900000" cy="36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2279766" y="3363039"/>
            <a:ext cx="1571974" cy="3147166"/>
          </a:xfrm>
          <a:prstGeom prst="rect">
            <a:avLst/>
          </a:prstGeom>
          <a:solidFill>
            <a:srgbClr val="E5CFB4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2370480" y="3965381"/>
            <a:ext cx="2431938" cy="744656"/>
            <a:chOff x="-407021" y="2712496"/>
            <a:chExt cx="4256224" cy="1778031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14">
                      <a14:imgEffect>
                        <a14:backgroundRemoval t="32979" b="98670" l="9667" r="51167"/>
                      </a14:imgEffect>
                    </a14:imgLayer>
                  </a14:imgProps>
                </a:ext>
              </a:extLst>
            </a:blip>
            <a:srcRect l="10724" t="33373" r="47402"/>
            <a:stretch/>
          </p:blipFill>
          <p:spPr>
            <a:xfrm rot="1389298">
              <a:off x="-407021" y="3609134"/>
              <a:ext cx="883944" cy="88139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rot="5400000">
              <a:off x="3564574" y="2813851"/>
              <a:ext cx="385984" cy="183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15">
                    <a14:imgEffect>
                      <a14:backgroundRemoval t="32979" b="98670" l="9667" r="51167"/>
                    </a14:imgEffect>
                  </a14:imgLayer>
                </a14:imgProps>
              </a:ext>
            </a:extLst>
          </a:blip>
          <a:srcRect l="10724" t="33373" r="47402"/>
          <a:stretch/>
        </p:blipFill>
        <p:spPr>
          <a:xfrm rot="19924898">
            <a:off x="2368818" y="5791324"/>
            <a:ext cx="505071" cy="36913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354516" y="5248146"/>
            <a:ext cx="900000" cy="84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472160" y="6201390"/>
            <a:ext cx="958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+mn-lt"/>
                <a:ea typeface="Ensure Medium" charset="0"/>
                <a:cs typeface="Ensure Medium" charset="0"/>
              </a:rPr>
              <a:t>LOGE</a:t>
            </a:r>
            <a:endParaRPr lang="fr-FR" sz="800" b="1" dirty="0">
              <a:latin typeface="+mn-lt"/>
              <a:ea typeface="Ensure Medium" charset="0"/>
              <a:cs typeface="Ensure Medium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6200000">
            <a:off x="5763351" y="-819222"/>
            <a:ext cx="720000" cy="4496794"/>
          </a:xfrm>
          <a:prstGeom prst="rect">
            <a:avLst/>
          </a:prstGeom>
          <a:solidFill>
            <a:srgbClr val="E5CFB4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8354516" y="2383141"/>
            <a:ext cx="900000" cy="25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3857385" y="1802381"/>
            <a:ext cx="650312" cy="23558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 flipH="1">
            <a:off x="8425596" y="4882041"/>
            <a:ext cx="756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dirty="0" smtClean="0">
                <a:latin typeface="+mn-lt"/>
                <a:ea typeface="Ensure Medium" charset="0"/>
                <a:cs typeface="Ensure Medium" charset="0"/>
              </a:rPr>
              <a:t>CHAMBRE</a:t>
            </a:r>
          </a:p>
          <a:p>
            <a:pPr algn="ctr"/>
            <a:r>
              <a:rPr lang="fr-FR" sz="1000" b="1" dirty="0" smtClean="0">
                <a:latin typeface="+mn-lt"/>
                <a:ea typeface="Ensure Medium" charset="0"/>
                <a:cs typeface="Ensure Medium" charset="0"/>
              </a:rPr>
              <a:t>FROIDE</a:t>
            </a:r>
            <a:endParaRPr lang="fr-FR" sz="1000" b="1" dirty="0">
              <a:latin typeface="+mn-lt"/>
              <a:ea typeface="Ensure Medium" charset="0"/>
              <a:cs typeface="Ensure Medium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69289" y="2099025"/>
            <a:ext cx="155455" cy="18412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17"/>
          <a:srcRect l="14306" t="14379" r="14172" b="15045"/>
          <a:stretch/>
        </p:blipFill>
        <p:spPr>
          <a:xfrm>
            <a:off x="3999136" y="2102279"/>
            <a:ext cx="157351" cy="18390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8352926" y="6080982"/>
            <a:ext cx="897889" cy="4276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8380766" y="6191318"/>
            <a:ext cx="958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+mn-lt"/>
                <a:ea typeface="Ensure Medium" charset="0"/>
                <a:cs typeface="Ensure Medium" charset="0"/>
              </a:rPr>
              <a:t>LOGE</a:t>
            </a:r>
            <a:endParaRPr lang="fr-FR" sz="800" b="1" dirty="0">
              <a:latin typeface="+mn-lt"/>
              <a:ea typeface="Ensure Medium" charset="0"/>
              <a:cs typeface="Ensure Medium" charset="0"/>
            </a:endParaRPr>
          </a:p>
        </p:txBody>
      </p:sp>
      <p:sp>
        <p:nvSpPr>
          <p:cNvPr id="24" name="ZoneTexte 23"/>
          <p:cNvSpPr txBox="1"/>
          <p:nvPr userDrawn="1"/>
        </p:nvSpPr>
        <p:spPr>
          <a:xfrm>
            <a:off x="8391964" y="5470758"/>
            <a:ext cx="83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smtClean="0">
                <a:latin typeface="+mn-lt"/>
                <a:ea typeface="Ensure Medium" charset="0"/>
                <a:cs typeface="Ensure Medium" charset="0"/>
              </a:rPr>
              <a:t>LOCAL DE</a:t>
            </a:r>
          </a:p>
          <a:p>
            <a:pPr algn="ctr"/>
            <a:r>
              <a:rPr lang="fr-FR" sz="900" b="1" dirty="0" smtClean="0">
                <a:latin typeface="+mn-lt"/>
                <a:ea typeface="Ensure Medium" charset="0"/>
                <a:cs typeface="Ensure Medium" charset="0"/>
              </a:rPr>
              <a:t>STOCKAGE</a:t>
            </a:r>
            <a:endParaRPr lang="fr-FR" sz="900" b="1" dirty="0">
              <a:latin typeface="+mn-lt"/>
              <a:ea typeface="Ensure Medium" charset="0"/>
              <a:cs typeface="Ensure Medium" charset="0"/>
            </a:endParaRP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8319158" y="3324501"/>
            <a:ext cx="983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latin typeface="+mn-lt"/>
                <a:ea typeface="Ensure Medium" charset="0"/>
                <a:cs typeface="Ensure Medium" charset="0"/>
              </a:rPr>
              <a:t>OFFICE TRAITEUR</a:t>
            </a:r>
          </a:p>
        </p:txBody>
      </p:sp>
      <p:sp>
        <p:nvSpPr>
          <p:cNvPr id="26" name="ZoneTexte 25"/>
          <p:cNvSpPr txBox="1"/>
          <p:nvPr userDrawn="1"/>
        </p:nvSpPr>
        <p:spPr>
          <a:xfrm>
            <a:off x="4910917" y="1243046"/>
            <a:ext cx="2834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+mn-lt"/>
                <a:ea typeface="Ensure Medium" charset="0"/>
                <a:cs typeface="Ensure Medium" charset="0"/>
              </a:rPr>
              <a:t>Terrasse couverte</a:t>
            </a:r>
            <a:endParaRPr lang="fr-FR" sz="2000" b="1" dirty="0">
              <a:latin typeface="+mn-lt"/>
              <a:ea typeface="Ensure Medium" charset="0"/>
              <a:cs typeface="Ensure Medium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7163410" y="4169385"/>
            <a:ext cx="94129" cy="100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 userDrawn="1"/>
        </p:nvSpPr>
        <p:spPr>
          <a:xfrm>
            <a:off x="6055364" y="4169623"/>
            <a:ext cx="94129" cy="100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 userDrawn="1"/>
        </p:nvSpPr>
        <p:spPr>
          <a:xfrm>
            <a:off x="4941363" y="4168959"/>
            <a:ext cx="94129" cy="100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 userDrawn="1"/>
        </p:nvSpPr>
        <p:spPr>
          <a:xfrm>
            <a:off x="7896633" y="6291200"/>
            <a:ext cx="144000" cy="144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 userDrawn="1"/>
        </p:nvCxnSpPr>
        <p:spPr>
          <a:xfrm>
            <a:off x="3868132" y="2929888"/>
            <a:ext cx="64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 userDrawn="1"/>
        </p:nvCxnSpPr>
        <p:spPr>
          <a:xfrm flipH="1">
            <a:off x="3868829" y="2552936"/>
            <a:ext cx="64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3314203" y="5311406"/>
            <a:ext cx="1080000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 userDrawn="1"/>
        </p:nvSpPr>
        <p:spPr>
          <a:xfrm>
            <a:off x="4398289" y="2567364"/>
            <a:ext cx="56150" cy="359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6200000" flipV="1">
            <a:off x="4067783" y="2764039"/>
            <a:ext cx="162000" cy="162000"/>
          </a:xfrm>
          <a:prstGeom prst="rect">
            <a:avLst/>
          </a:prstGeom>
        </p:spPr>
      </p:pic>
      <p:pic>
        <p:nvPicPr>
          <p:cNvPr id="36" name="Image 35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5400000">
            <a:off x="3931191" y="2557580"/>
            <a:ext cx="162000" cy="162000"/>
          </a:xfrm>
          <a:prstGeom prst="rect">
            <a:avLst/>
          </a:prstGeom>
        </p:spPr>
      </p:pic>
      <p:pic>
        <p:nvPicPr>
          <p:cNvPr id="37" name="Image 36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0800000">
            <a:off x="8170040" y="6231740"/>
            <a:ext cx="180000" cy="180000"/>
          </a:xfrm>
          <a:prstGeom prst="rect">
            <a:avLst/>
          </a:prstGeom>
        </p:spPr>
      </p:pic>
      <p:grpSp>
        <p:nvGrpSpPr>
          <p:cNvPr id="38" name="Grouper 37"/>
          <p:cNvGrpSpPr/>
          <p:nvPr userDrawn="1"/>
        </p:nvGrpSpPr>
        <p:grpSpPr>
          <a:xfrm rot="16200000">
            <a:off x="7346239" y="1530944"/>
            <a:ext cx="180000" cy="360000"/>
            <a:chOff x="7262568" y="2718435"/>
            <a:chExt cx="180000" cy="355391"/>
          </a:xfrm>
        </p:grpSpPr>
        <p:pic>
          <p:nvPicPr>
            <p:cNvPr id="39" name="Image 38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262568" y="2718435"/>
              <a:ext cx="180000" cy="180000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262568" y="2893826"/>
              <a:ext cx="180000" cy="180000"/>
            </a:xfrm>
            <a:prstGeom prst="rect">
              <a:avLst/>
            </a:prstGeom>
          </p:spPr>
        </p:pic>
      </p:grpSp>
      <p:grpSp>
        <p:nvGrpSpPr>
          <p:cNvPr id="41" name="Grouper 40"/>
          <p:cNvGrpSpPr/>
          <p:nvPr userDrawn="1"/>
        </p:nvGrpSpPr>
        <p:grpSpPr>
          <a:xfrm rot="16200000">
            <a:off x="4642975" y="1523803"/>
            <a:ext cx="180000" cy="360000"/>
            <a:chOff x="7262568" y="2718435"/>
            <a:chExt cx="180000" cy="355391"/>
          </a:xfrm>
        </p:grpSpPr>
        <p:pic>
          <p:nvPicPr>
            <p:cNvPr id="42" name="Image 41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262568" y="2718435"/>
              <a:ext cx="180000" cy="180000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262568" y="2893826"/>
              <a:ext cx="180000" cy="180000"/>
            </a:xfrm>
            <a:prstGeom prst="rect">
              <a:avLst/>
            </a:prstGeom>
          </p:spPr>
        </p:pic>
      </p:grpSp>
      <p:grpSp>
        <p:nvGrpSpPr>
          <p:cNvPr id="44" name="Grouper 43"/>
          <p:cNvGrpSpPr/>
          <p:nvPr userDrawn="1"/>
        </p:nvGrpSpPr>
        <p:grpSpPr>
          <a:xfrm rot="10800000">
            <a:off x="3661533" y="4423575"/>
            <a:ext cx="180000" cy="360000"/>
            <a:chOff x="7262568" y="2718435"/>
            <a:chExt cx="180000" cy="355391"/>
          </a:xfrm>
        </p:grpSpPr>
        <p:pic>
          <p:nvPicPr>
            <p:cNvPr id="45" name="Image 44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262568" y="2718435"/>
              <a:ext cx="180000" cy="180000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262568" y="2893826"/>
              <a:ext cx="180000" cy="180000"/>
            </a:xfrm>
            <a:prstGeom prst="rect">
              <a:avLst/>
            </a:prstGeom>
          </p:spPr>
        </p:pic>
      </p:grpSp>
      <p:grpSp>
        <p:nvGrpSpPr>
          <p:cNvPr id="47" name="Grouper 46"/>
          <p:cNvGrpSpPr/>
          <p:nvPr userDrawn="1"/>
        </p:nvGrpSpPr>
        <p:grpSpPr>
          <a:xfrm rot="10800000">
            <a:off x="3673102" y="5869406"/>
            <a:ext cx="180000" cy="360000"/>
            <a:chOff x="7262568" y="2718435"/>
            <a:chExt cx="180000" cy="355391"/>
          </a:xfrm>
        </p:grpSpPr>
        <p:pic>
          <p:nvPicPr>
            <p:cNvPr id="48" name="Image 47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262568" y="2718435"/>
              <a:ext cx="180000" cy="180000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262568" y="2893826"/>
              <a:ext cx="180000" cy="180000"/>
            </a:xfrm>
            <a:prstGeom prst="rect">
              <a:avLst/>
            </a:prstGeom>
          </p:spPr>
        </p:pic>
      </p:grpSp>
      <p:pic>
        <p:nvPicPr>
          <p:cNvPr id="50" name="Image 49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6200000" flipV="1">
            <a:off x="8729314" y="4734475"/>
            <a:ext cx="162000" cy="162000"/>
          </a:xfrm>
          <a:prstGeom prst="rect">
            <a:avLst/>
          </a:prstGeom>
        </p:spPr>
      </p:pic>
      <p:pic>
        <p:nvPicPr>
          <p:cNvPr id="51" name="Image 50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flipV="1">
            <a:off x="9264656" y="6226762"/>
            <a:ext cx="180000" cy="180000"/>
          </a:xfrm>
          <a:prstGeom prst="rect">
            <a:avLst/>
          </a:prstGeom>
        </p:spPr>
      </p:pic>
      <p:grpSp>
        <p:nvGrpSpPr>
          <p:cNvPr id="52" name="Grouper 51"/>
          <p:cNvGrpSpPr/>
          <p:nvPr userDrawn="1"/>
        </p:nvGrpSpPr>
        <p:grpSpPr>
          <a:xfrm>
            <a:off x="9266094" y="5489038"/>
            <a:ext cx="180000" cy="359624"/>
            <a:chOff x="7262568" y="2714202"/>
            <a:chExt cx="180000" cy="359624"/>
          </a:xfrm>
        </p:grpSpPr>
        <p:pic>
          <p:nvPicPr>
            <p:cNvPr id="53" name="Image 52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262568" y="2714202"/>
              <a:ext cx="180000" cy="180000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262568" y="2893826"/>
              <a:ext cx="180000" cy="180000"/>
            </a:xfrm>
            <a:prstGeom prst="rect">
              <a:avLst/>
            </a:prstGeom>
          </p:spPr>
        </p:pic>
      </p:grpSp>
      <p:grpSp>
        <p:nvGrpSpPr>
          <p:cNvPr id="55" name="Grouper 54"/>
          <p:cNvGrpSpPr>
            <a:grpSpLocks/>
          </p:cNvGrpSpPr>
          <p:nvPr userDrawn="1"/>
        </p:nvGrpSpPr>
        <p:grpSpPr>
          <a:xfrm>
            <a:off x="9264656" y="4574626"/>
            <a:ext cx="136255" cy="268902"/>
            <a:chOff x="7105935" y="2561802"/>
            <a:chExt cx="180000" cy="359624"/>
          </a:xfrm>
        </p:grpSpPr>
        <p:pic>
          <p:nvPicPr>
            <p:cNvPr id="56" name="Image 55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105935" y="2561802"/>
              <a:ext cx="180000" cy="180000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105935" y="2741426"/>
              <a:ext cx="180000" cy="180000"/>
            </a:xfrm>
            <a:prstGeom prst="rect">
              <a:avLst/>
            </a:prstGeom>
          </p:spPr>
        </p:pic>
      </p:grpSp>
      <p:grpSp>
        <p:nvGrpSpPr>
          <p:cNvPr id="58" name="Grouper 57"/>
          <p:cNvGrpSpPr/>
          <p:nvPr userDrawn="1"/>
        </p:nvGrpSpPr>
        <p:grpSpPr>
          <a:xfrm rot="16200000">
            <a:off x="8713848" y="2101821"/>
            <a:ext cx="180000" cy="360000"/>
            <a:chOff x="7262568" y="2718435"/>
            <a:chExt cx="180000" cy="355391"/>
          </a:xfrm>
        </p:grpSpPr>
        <p:pic>
          <p:nvPicPr>
            <p:cNvPr id="59" name="Image 58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262568" y="2718435"/>
              <a:ext cx="180000" cy="180000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262568" y="2893826"/>
              <a:ext cx="180000" cy="180000"/>
            </a:xfrm>
            <a:prstGeom prst="rect">
              <a:avLst/>
            </a:prstGeom>
          </p:spPr>
        </p:pic>
      </p:grpSp>
      <p:sp>
        <p:nvSpPr>
          <p:cNvPr id="61" name="Rectangle 60"/>
          <p:cNvSpPr/>
          <p:nvPr userDrawn="1"/>
        </p:nvSpPr>
        <p:spPr>
          <a:xfrm rot="5400000">
            <a:off x="8003976" y="2008448"/>
            <a:ext cx="708827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6372308" y="-154820"/>
            <a:ext cx="36000" cy="3918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6076656" y="739632"/>
            <a:ext cx="36000" cy="21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8253014" y="1185925"/>
            <a:ext cx="217293" cy="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6300138" y="-985855"/>
            <a:ext cx="28800" cy="41248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6075978" y="4243393"/>
            <a:ext cx="28800" cy="45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6070902" y="5455517"/>
            <a:ext cx="36000" cy="21149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Image 67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6200000" flipV="1">
            <a:off x="4015658" y="1630073"/>
            <a:ext cx="162000" cy="162000"/>
          </a:xfrm>
          <a:prstGeom prst="rect">
            <a:avLst/>
          </a:prstGeom>
        </p:spPr>
      </p:pic>
      <p:sp>
        <p:nvSpPr>
          <p:cNvPr id="69" name="Rectangle 68"/>
          <p:cNvSpPr/>
          <p:nvPr userDrawn="1"/>
        </p:nvSpPr>
        <p:spPr>
          <a:xfrm>
            <a:off x="1817804" y="1577736"/>
            <a:ext cx="2046475" cy="179936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 userDrawn="1"/>
        </p:nvSpPr>
        <p:spPr>
          <a:xfrm>
            <a:off x="2061424" y="2238470"/>
            <a:ext cx="1554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mtClean="0">
                <a:latin typeface="+mn-lt"/>
                <a:ea typeface="Ensure Medium" charset="0"/>
                <a:cs typeface="Ensure Medium" charset="0"/>
              </a:rPr>
              <a:t>Lodge</a:t>
            </a:r>
            <a:endParaRPr lang="fr-FR" sz="2000" b="1" dirty="0">
              <a:latin typeface="+mn-lt"/>
              <a:ea typeface="Ensure Medium" charset="0"/>
              <a:cs typeface="Ensure Medium" charset="0"/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3859693" y="3621569"/>
            <a:ext cx="648004" cy="530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Image 71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6200000">
            <a:off x="4305225" y="3988939"/>
            <a:ext cx="162000" cy="162000"/>
          </a:xfrm>
          <a:prstGeom prst="rect">
            <a:avLst/>
          </a:prstGeom>
        </p:spPr>
      </p:pic>
      <p:sp>
        <p:nvSpPr>
          <p:cNvPr id="73" name="ZoneTexte 72"/>
          <p:cNvSpPr txBox="1"/>
          <p:nvPr userDrawn="1"/>
        </p:nvSpPr>
        <p:spPr>
          <a:xfrm>
            <a:off x="7525786" y="6554222"/>
            <a:ext cx="958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latin typeface="+mn-lt"/>
                <a:ea typeface="Ensure Medium" charset="0"/>
                <a:cs typeface="Ensure Medium" charset="0"/>
              </a:rPr>
              <a:t>REGIE</a:t>
            </a:r>
            <a:endParaRPr lang="fr-FR" sz="800" b="1" dirty="0">
              <a:latin typeface="+mn-lt"/>
              <a:ea typeface="Ensure Medium" charset="0"/>
              <a:cs typeface="Ensure Medium" charset="0"/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188934" y="3384000"/>
            <a:ext cx="73891" cy="65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 userDrawn="1"/>
        </p:nvSpPr>
        <p:spPr>
          <a:xfrm>
            <a:off x="2119127" y="3384000"/>
            <a:ext cx="73891" cy="65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 userDrawn="1"/>
        </p:nvSpPr>
        <p:spPr>
          <a:xfrm>
            <a:off x="2043382" y="3384000"/>
            <a:ext cx="73891" cy="65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 userDrawn="1"/>
        </p:nvSpPr>
        <p:spPr>
          <a:xfrm>
            <a:off x="1963490" y="3384000"/>
            <a:ext cx="73891" cy="65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 userDrawn="1"/>
        </p:nvSpPr>
        <p:spPr>
          <a:xfrm>
            <a:off x="1889664" y="3384000"/>
            <a:ext cx="73891" cy="65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 userDrawn="1"/>
        </p:nvSpPr>
        <p:spPr>
          <a:xfrm>
            <a:off x="1817804" y="3384000"/>
            <a:ext cx="73891" cy="657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 userDrawn="1"/>
        </p:nvSpPr>
        <p:spPr>
          <a:xfrm>
            <a:off x="2107102" y="3768181"/>
            <a:ext cx="1554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latin typeface="+mn-lt"/>
                <a:ea typeface="Ensure Medium" charset="0"/>
                <a:cs typeface="Ensure Medium" charset="0"/>
              </a:rPr>
              <a:t>TERRASSE DU LODGE</a:t>
            </a:r>
            <a:endParaRPr lang="fr-FR" sz="1500" b="1" dirty="0">
              <a:latin typeface="+mn-lt"/>
              <a:ea typeface="Ensure Medium" charset="0"/>
              <a:cs typeface="Ensure Medium" charset="0"/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8254580" y="1815486"/>
            <a:ext cx="90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/>
          <p:cNvSpPr/>
          <p:nvPr userDrawn="1"/>
        </p:nvSpPr>
        <p:spPr>
          <a:xfrm rot="5400000">
            <a:off x="6418103" y="2235878"/>
            <a:ext cx="18000" cy="385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4" name="Image 8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6200000">
            <a:off x="3320638" y="3376295"/>
            <a:ext cx="520394" cy="522000"/>
          </a:xfrm>
          <a:prstGeom prst="rect">
            <a:avLst/>
          </a:prstGeom>
        </p:spPr>
      </p:pic>
      <p:sp>
        <p:nvSpPr>
          <p:cNvPr id="85" name="Rectangle 84"/>
          <p:cNvSpPr/>
          <p:nvPr userDrawn="1"/>
        </p:nvSpPr>
        <p:spPr>
          <a:xfrm rot="5400000">
            <a:off x="2541440" y="5031639"/>
            <a:ext cx="2015999" cy="576000"/>
          </a:xfrm>
          <a:prstGeom prst="rect">
            <a:avLst/>
          </a:prstGeom>
          <a:solidFill>
            <a:schemeClr val="accent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6" name="Image 85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0800000" flipV="1">
            <a:off x="3670482" y="2648816"/>
            <a:ext cx="180000" cy="180000"/>
          </a:xfrm>
          <a:prstGeom prst="rect">
            <a:avLst/>
          </a:prstGeom>
        </p:spPr>
      </p:pic>
      <p:sp>
        <p:nvSpPr>
          <p:cNvPr id="87" name="Rectangle 86"/>
          <p:cNvSpPr/>
          <p:nvPr userDrawn="1"/>
        </p:nvSpPr>
        <p:spPr>
          <a:xfrm rot="5400000">
            <a:off x="2689918" y="3123265"/>
            <a:ext cx="36000" cy="49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 userDrawn="1"/>
        </p:nvSpPr>
        <p:spPr>
          <a:xfrm rot="5400000">
            <a:off x="2689918" y="1319963"/>
            <a:ext cx="36000" cy="49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9" name="Image 8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73522" y="3177858"/>
            <a:ext cx="155455" cy="184124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 userDrawn="1"/>
        </p:nvPicPr>
        <p:blipFill rotWithShape="1">
          <a:blip r:embed="rId17"/>
          <a:srcRect l="14306" t="14379" r="14172" b="15045"/>
          <a:stretch/>
        </p:blipFill>
        <p:spPr>
          <a:xfrm>
            <a:off x="4003369" y="3181112"/>
            <a:ext cx="157351" cy="183905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69528" y="3764829"/>
            <a:ext cx="155455" cy="184124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 userDrawn="1"/>
        </p:nvPicPr>
        <p:blipFill rotWithShape="1">
          <a:blip r:embed="rId17"/>
          <a:srcRect l="14306" t="14379" r="14172" b="15045"/>
          <a:stretch/>
        </p:blipFill>
        <p:spPr>
          <a:xfrm>
            <a:off x="3999375" y="3768083"/>
            <a:ext cx="157351" cy="183905"/>
          </a:xfrm>
          <a:prstGeom prst="rect">
            <a:avLst/>
          </a:prstGeom>
        </p:spPr>
      </p:pic>
      <p:sp>
        <p:nvSpPr>
          <p:cNvPr id="93" name="Rectangle 92"/>
          <p:cNvSpPr/>
          <p:nvPr userDrawn="1"/>
        </p:nvSpPr>
        <p:spPr>
          <a:xfrm>
            <a:off x="7158468" y="1819751"/>
            <a:ext cx="94129" cy="100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 userDrawn="1"/>
        </p:nvSpPr>
        <p:spPr>
          <a:xfrm>
            <a:off x="6050422" y="1819989"/>
            <a:ext cx="94129" cy="100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/>
          <p:cNvSpPr/>
          <p:nvPr userDrawn="1"/>
        </p:nvSpPr>
        <p:spPr>
          <a:xfrm>
            <a:off x="4936421" y="1819325"/>
            <a:ext cx="94129" cy="100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 userDrawn="1"/>
        </p:nvSpPr>
        <p:spPr>
          <a:xfrm>
            <a:off x="4479594" y="2574801"/>
            <a:ext cx="61131" cy="341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7" name="Image 96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23818" y="2742463"/>
            <a:ext cx="180000" cy="180000"/>
          </a:xfrm>
          <a:prstGeom prst="rect">
            <a:avLst/>
          </a:prstGeom>
        </p:spPr>
      </p:pic>
      <p:pic>
        <p:nvPicPr>
          <p:cNvPr id="98" name="Image 97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flipV="1">
            <a:off x="4320260" y="2561802"/>
            <a:ext cx="180000" cy="180000"/>
          </a:xfrm>
          <a:prstGeom prst="rect">
            <a:avLst/>
          </a:prstGeom>
        </p:spPr>
      </p:pic>
      <p:sp>
        <p:nvSpPr>
          <p:cNvPr id="99" name="Rectangle 98"/>
          <p:cNvSpPr/>
          <p:nvPr userDrawn="1"/>
        </p:nvSpPr>
        <p:spPr>
          <a:xfrm>
            <a:off x="8335039" y="2750083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0" name="Grouper 99"/>
          <p:cNvGrpSpPr/>
          <p:nvPr userDrawn="1"/>
        </p:nvGrpSpPr>
        <p:grpSpPr>
          <a:xfrm>
            <a:off x="8177775" y="2733222"/>
            <a:ext cx="360000" cy="360000"/>
            <a:chOff x="6929250" y="2563271"/>
            <a:chExt cx="356685" cy="358155"/>
          </a:xfrm>
        </p:grpSpPr>
        <p:pic>
          <p:nvPicPr>
            <p:cNvPr id="101" name="Image 100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105935" y="2566035"/>
              <a:ext cx="180000" cy="180000"/>
            </a:xfrm>
            <a:prstGeom prst="rect">
              <a:avLst/>
            </a:prstGeom>
          </p:spPr>
        </p:pic>
        <p:pic>
          <p:nvPicPr>
            <p:cNvPr id="102" name="Image 101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105935" y="2741426"/>
              <a:ext cx="180000" cy="180000"/>
            </a:xfrm>
            <a:prstGeom prst="rect">
              <a:avLst/>
            </a:prstGeom>
          </p:spPr>
        </p:pic>
        <p:grpSp>
          <p:nvGrpSpPr>
            <p:cNvPr id="103" name="Grouper 102"/>
            <p:cNvGrpSpPr/>
            <p:nvPr userDrawn="1"/>
          </p:nvGrpSpPr>
          <p:grpSpPr>
            <a:xfrm rot="10800000">
              <a:off x="6929250" y="2563271"/>
              <a:ext cx="180000" cy="355391"/>
              <a:chOff x="7262568" y="2718435"/>
              <a:chExt cx="180000" cy="355391"/>
            </a:xfrm>
          </p:grpSpPr>
          <p:pic>
            <p:nvPicPr>
              <p:cNvPr id="104" name="Image 103"/>
              <p:cNvPicPr>
                <a:picLocks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7262568" y="2718435"/>
                <a:ext cx="180000" cy="180000"/>
              </a:xfrm>
              <a:prstGeom prst="rect">
                <a:avLst/>
              </a:prstGeom>
            </p:spPr>
          </p:pic>
          <p:pic>
            <p:nvPicPr>
              <p:cNvPr id="105" name="Image 104"/>
              <p:cNvPicPr>
                <a:picLocks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7262568" y="2893826"/>
                <a:ext cx="180000" cy="180000"/>
              </a:xfrm>
              <a:prstGeom prst="rect">
                <a:avLst/>
              </a:prstGeom>
            </p:spPr>
          </p:pic>
        </p:grpSp>
      </p:grpSp>
      <p:sp>
        <p:nvSpPr>
          <p:cNvPr id="106" name="Rectangle 105"/>
          <p:cNvSpPr/>
          <p:nvPr userDrawn="1"/>
        </p:nvSpPr>
        <p:spPr>
          <a:xfrm>
            <a:off x="8319243" y="5509601"/>
            <a:ext cx="61131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7" name="Grouper 106"/>
          <p:cNvGrpSpPr/>
          <p:nvPr userDrawn="1"/>
        </p:nvGrpSpPr>
        <p:grpSpPr>
          <a:xfrm rot="10800000">
            <a:off x="8173543" y="5489038"/>
            <a:ext cx="180000" cy="359624"/>
            <a:chOff x="7262568" y="2714202"/>
            <a:chExt cx="180000" cy="359624"/>
          </a:xfrm>
        </p:grpSpPr>
        <p:pic>
          <p:nvPicPr>
            <p:cNvPr id="108" name="Image 107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262568" y="2714202"/>
              <a:ext cx="180000" cy="180000"/>
            </a:xfrm>
            <a:prstGeom prst="rect">
              <a:avLst/>
            </a:prstGeom>
          </p:spPr>
        </p:pic>
        <p:pic>
          <p:nvPicPr>
            <p:cNvPr id="109" name="Image 108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262568" y="2893826"/>
              <a:ext cx="180000" cy="180000"/>
            </a:xfrm>
            <a:prstGeom prst="rect">
              <a:avLst/>
            </a:prstGeom>
          </p:spPr>
        </p:pic>
      </p:grpSp>
      <p:sp>
        <p:nvSpPr>
          <p:cNvPr id="110" name="Rectangle 109"/>
          <p:cNvSpPr/>
          <p:nvPr userDrawn="1"/>
        </p:nvSpPr>
        <p:spPr>
          <a:xfrm>
            <a:off x="8323747" y="4349320"/>
            <a:ext cx="61131" cy="2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1" name="Grouper 110"/>
          <p:cNvGrpSpPr>
            <a:grpSpLocks/>
          </p:cNvGrpSpPr>
          <p:nvPr userDrawn="1"/>
        </p:nvGrpSpPr>
        <p:grpSpPr>
          <a:xfrm>
            <a:off x="8225446" y="4333205"/>
            <a:ext cx="270000" cy="270000"/>
            <a:chOff x="6929250" y="2561802"/>
            <a:chExt cx="356685" cy="361093"/>
          </a:xfrm>
        </p:grpSpPr>
        <p:pic>
          <p:nvPicPr>
            <p:cNvPr id="112" name="Image 111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V="1">
              <a:off x="7105935" y="2561802"/>
              <a:ext cx="180000" cy="180000"/>
            </a:xfrm>
            <a:prstGeom prst="rect">
              <a:avLst/>
            </a:prstGeom>
          </p:spPr>
        </p:pic>
        <p:pic>
          <p:nvPicPr>
            <p:cNvPr id="113" name="Image 112"/>
            <p:cNvPicPr>
              <a:picLocks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105935" y="2741426"/>
              <a:ext cx="180000" cy="180000"/>
            </a:xfrm>
            <a:prstGeom prst="rect">
              <a:avLst/>
            </a:prstGeom>
          </p:spPr>
        </p:pic>
        <p:grpSp>
          <p:nvGrpSpPr>
            <p:cNvPr id="114" name="Grouper 113"/>
            <p:cNvGrpSpPr/>
            <p:nvPr userDrawn="1"/>
          </p:nvGrpSpPr>
          <p:grpSpPr>
            <a:xfrm rot="10800000">
              <a:off x="6929250" y="2563271"/>
              <a:ext cx="180000" cy="359624"/>
              <a:chOff x="7262568" y="2714202"/>
              <a:chExt cx="180000" cy="359624"/>
            </a:xfrm>
          </p:grpSpPr>
          <p:pic>
            <p:nvPicPr>
              <p:cNvPr id="115" name="Image 114"/>
              <p:cNvPicPr>
                <a:picLocks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7262568" y="2714202"/>
                <a:ext cx="180000" cy="180000"/>
              </a:xfrm>
              <a:prstGeom prst="rect">
                <a:avLst/>
              </a:prstGeom>
            </p:spPr>
          </p:pic>
          <p:pic>
            <p:nvPicPr>
              <p:cNvPr id="116" name="Image 115"/>
              <p:cNvPicPr>
                <a:picLocks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7262568" y="2893826"/>
                <a:ext cx="180000" cy="180000"/>
              </a:xfrm>
              <a:prstGeom prst="rect">
                <a:avLst/>
              </a:prstGeom>
            </p:spPr>
          </p:pic>
        </p:grpSp>
      </p:grpSp>
      <p:sp>
        <p:nvSpPr>
          <p:cNvPr id="117" name="Rectangle 116"/>
          <p:cNvSpPr/>
          <p:nvPr userDrawn="1"/>
        </p:nvSpPr>
        <p:spPr>
          <a:xfrm>
            <a:off x="8319243" y="6246351"/>
            <a:ext cx="61131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/>
          <p:cNvSpPr txBox="1"/>
          <p:nvPr userDrawn="1"/>
        </p:nvSpPr>
        <p:spPr>
          <a:xfrm>
            <a:off x="3190554" y="5088335"/>
            <a:ext cx="7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+mn-lt"/>
                <a:ea typeface="Ensure Medium" charset="0"/>
                <a:cs typeface="Ensure Medium" charset="0"/>
              </a:rPr>
              <a:t>AUVENT COUVERT</a:t>
            </a:r>
            <a:endParaRPr lang="fr-FR" sz="1000" b="1" dirty="0">
              <a:latin typeface="+mn-lt"/>
              <a:ea typeface="Ensure Medium" charset="0"/>
              <a:cs typeface="Ensure Medium" charset="0"/>
            </a:endParaRPr>
          </a:p>
        </p:txBody>
      </p:sp>
      <p:sp>
        <p:nvSpPr>
          <p:cNvPr id="119" name="Rectangle 118"/>
          <p:cNvSpPr/>
          <p:nvPr userDrawn="1"/>
        </p:nvSpPr>
        <p:spPr>
          <a:xfrm>
            <a:off x="9213581" y="5506937"/>
            <a:ext cx="61131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/>
          <p:cNvSpPr/>
          <p:nvPr userDrawn="1"/>
        </p:nvSpPr>
        <p:spPr>
          <a:xfrm>
            <a:off x="9220249" y="4590095"/>
            <a:ext cx="61131" cy="2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 userDrawn="1"/>
        </p:nvSpPr>
        <p:spPr>
          <a:xfrm rot="5400000">
            <a:off x="8770955" y="2240592"/>
            <a:ext cx="61131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 userDrawn="1"/>
        </p:nvSpPr>
        <p:spPr>
          <a:xfrm rot="5400000">
            <a:off x="7405851" y="1654805"/>
            <a:ext cx="61131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 userDrawn="1"/>
        </p:nvSpPr>
        <p:spPr>
          <a:xfrm rot="5400000">
            <a:off x="4703387" y="1652198"/>
            <a:ext cx="61131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 userDrawn="1"/>
        </p:nvSpPr>
        <p:spPr>
          <a:xfrm>
            <a:off x="9216321" y="6239435"/>
            <a:ext cx="61131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 userDrawn="1"/>
        </p:nvSpPr>
        <p:spPr>
          <a:xfrm>
            <a:off x="3837919" y="4441206"/>
            <a:ext cx="61131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 userDrawn="1"/>
        </p:nvSpPr>
        <p:spPr>
          <a:xfrm>
            <a:off x="3839532" y="5889385"/>
            <a:ext cx="61131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ZoneTexte 126"/>
          <p:cNvSpPr txBox="1"/>
          <p:nvPr userDrawn="1"/>
        </p:nvSpPr>
        <p:spPr>
          <a:xfrm>
            <a:off x="6017595" y="705203"/>
            <a:ext cx="621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20 m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8" name="Connecteur droit avec flèche 127"/>
          <p:cNvCxnSpPr/>
          <p:nvPr userDrawn="1"/>
        </p:nvCxnSpPr>
        <p:spPr>
          <a:xfrm flipV="1">
            <a:off x="4503107" y="968072"/>
            <a:ext cx="3852995" cy="42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 userDrawn="1"/>
        </p:nvCxnSpPr>
        <p:spPr>
          <a:xfrm flipV="1">
            <a:off x="4494253" y="713228"/>
            <a:ext cx="0" cy="36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 userDrawn="1"/>
        </p:nvCxnSpPr>
        <p:spPr>
          <a:xfrm flipV="1">
            <a:off x="8359448" y="702170"/>
            <a:ext cx="0" cy="36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 userDrawn="1"/>
        </p:nvSpPr>
        <p:spPr>
          <a:xfrm>
            <a:off x="5886438" y="6492667"/>
            <a:ext cx="621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25</a:t>
            </a:r>
            <a:r>
              <a:rPr lang="fr-FR" sz="1400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m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2" name="Connecteur droit avec flèche 131"/>
          <p:cNvCxnSpPr/>
          <p:nvPr userDrawn="1"/>
        </p:nvCxnSpPr>
        <p:spPr>
          <a:xfrm flipV="1">
            <a:off x="3879580" y="6779313"/>
            <a:ext cx="4500000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 userDrawn="1"/>
        </p:nvCxnSpPr>
        <p:spPr>
          <a:xfrm flipV="1">
            <a:off x="3870726" y="6545051"/>
            <a:ext cx="0" cy="36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 userDrawn="1"/>
        </p:nvCxnSpPr>
        <p:spPr>
          <a:xfrm flipV="1">
            <a:off x="8353891" y="6533993"/>
            <a:ext cx="0" cy="36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 userDrawn="1"/>
        </p:nvSpPr>
        <p:spPr>
          <a:xfrm rot="16200000">
            <a:off x="9320928" y="2961488"/>
            <a:ext cx="621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chemeClr val="bg1">
                    <a:lumMod val="65000"/>
                  </a:schemeClr>
                </a:solidFill>
              </a:rPr>
              <a:t>13m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6" name="Connecteur droit avec flèche 135"/>
          <p:cNvCxnSpPr/>
          <p:nvPr userDrawn="1"/>
        </p:nvCxnSpPr>
        <p:spPr>
          <a:xfrm rot="16200000" flipV="1">
            <a:off x="8327680" y="2985486"/>
            <a:ext cx="2340000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/>
          <p:nvPr userDrawn="1"/>
        </p:nvCxnSpPr>
        <p:spPr>
          <a:xfrm rot="16200000" flipV="1">
            <a:off x="9427659" y="6328653"/>
            <a:ext cx="0" cy="36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 userDrawn="1"/>
        </p:nvCxnSpPr>
        <p:spPr>
          <a:xfrm rot="16200000" flipV="1">
            <a:off x="9423315" y="1620944"/>
            <a:ext cx="0" cy="36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 userDrawn="1"/>
        </p:nvCxnSpPr>
        <p:spPr>
          <a:xfrm rot="16200000" flipV="1">
            <a:off x="9437247" y="3978890"/>
            <a:ext cx="0" cy="36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/>
          <p:nvPr userDrawn="1"/>
        </p:nvCxnSpPr>
        <p:spPr>
          <a:xfrm rot="16200000" flipV="1">
            <a:off x="8327680" y="5332715"/>
            <a:ext cx="2340000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 userDrawn="1"/>
        </p:nvSpPr>
        <p:spPr>
          <a:xfrm rot="16200000">
            <a:off x="9338142" y="5094257"/>
            <a:ext cx="621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chemeClr val="bg1">
                    <a:lumMod val="65000"/>
                  </a:schemeClr>
                </a:solidFill>
              </a:rPr>
              <a:t>13m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2" name="Image 141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6200000" flipV="1">
            <a:off x="8066685" y="3977626"/>
            <a:ext cx="180000" cy="180000"/>
          </a:xfrm>
          <a:prstGeom prst="rect">
            <a:avLst/>
          </a:prstGeom>
        </p:spPr>
      </p:pic>
      <p:pic>
        <p:nvPicPr>
          <p:cNvPr id="143" name="Image 142"/>
          <p:cNvPicPr>
            <a:picLocks/>
          </p:cNvPicPr>
          <p:nvPr userDrawn="1"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6200000" flipV="1">
            <a:off x="4726708" y="3977268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048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0241" y="5145213"/>
            <a:ext cx="1929254" cy="153888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ea typeface="Arial Hebrew" charset="-79"/>
                <a:cs typeface="Arial Hebrew" charset="-79"/>
              </a:rPr>
              <a:t>LEGENDES</a:t>
            </a:r>
          </a:p>
          <a:p>
            <a:endParaRPr lang="fr-FR" sz="1400" b="1" dirty="0" smtClean="0">
              <a:ea typeface="Arial Hebrew" charset="-79"/>
              <a:cs typeface="Arial Hebrew" charset="-79"/>
            </a:endParaRPr>
          </a:p>
          <a:p>
            <a:pPr algn="ctr"/>
            <a:r>
              <a:rPr lang="fr-FR" sz="1400" dirty="0" smtClean="0">
                <a:ea typeface="Arial Hebrew" charset="-79"/>
                <a:cs typeface="Arial Hebrew" charset="-79"/>
              </a:rPr>
              <a:t>Echelle : 0.5 cm </a:t>
            </a:r>
            <a:r>
              <a:rPr lang="fr-FR" sz="1400" dirty="0">
                <a:ea typeface="Arial Hebrew" charset="-79"/>
                <a:cs typeface="Arial Hebrew" charset="-79"/>
              </a:rPr>
              <a:t>= </a:t>
            </a:r>
            <a:r>
              <a:rPr lang="fr-FR" sz="1400" dirty="0" smtClean="0">
                <a:ea typeface="Arial Hebrew" charset="-79"/>
                <a:cs typeface="Arial Hebrew" charset="-79"/>
              </a:rPr>
              <a:t>1m</a:t>
            </a:r>
          </a:p>
          <a:p>
            <a:pPr algn="ctr"/>
            <a:endParaRPr lang="fr-FR" sz="1400" dirty="0" smtClean="0">
              <a:ea typeface="Arial Hebrew" charset="-79"/>
              <a:cs typeface="Arial Hebrew" charset="-79"/>
            </a:endParaRPr>
          </a:p>
          <a:p>
            <a:pPr algn="ctr"/>
            <a:r>
              <a:rPr lang="fr-FR" sz="1400" b="1" smtClean="0">
                <a:ea typeface="Arial Hebrew" charset="-79"/>
                <a:cs typeface="Arial Hebrew" charset="-79"/>
              </a:rPr>
              <a:t>270 </a:t>
            </a:r>
            <a:r>
              <a:rPr lang="fr-FR" sz="1400" dirty="0" smtClean="0">
                <a:ea typeface="Arial Hebrew" charset="-79"/>
                <a:cs typeface="Arial Hebrew" charset="-79"/>
              </a:rPr>
              <a:t>personnes </a:t>
            </a:r>
            <a:r>
              <a:rPr lang="fr-FR" sz="1200" i="1" dirty="0" smtClean="0">
                <a:ea typeface="Arial Hebrew" charset="-79"/>
                <a:cs typeface="Arial Hebrew" charset="-79"/>
              </a:rPr>
              <a:t>(25 tables de 10 personnes </a:t>
            </a:r>
            <a:r>
              <a:rPr lang="fr-FR" sz="1200" i="1" smtClean="0">
                <a:ea typeface="Arial Hebrew" charset="-79"/>
                <a:cs typeface="Arial Hebrew" charset="-79"/>
              </a:rPr>
              <a:t>et </a:t>
            </a:r>
            <a:r>
              <a:rPr lang="fr-FR" sz="1200" i="1" smtClean="0">
                <a:ea typeface="Arial Hebrew" charset="-79"/>
                <a:cs typeface="Arial Hebrew" charset="-79"/>
              </a:rPr>
              <a:t>1 </a:t>
            </a:r>
            <a:r>
              <a:rPr lang="fr-FR" sz="1200" i="1" dirty="0" smtClean="0">
                <a:ea typeface="Arial Hebrew" charset="-79"/>
                <a:cs typeface="Arial Hebrew" charset="-79"/>
              </a:rPr>
              <a:t>table </a:t>
            </a:r>
            <a:r>
              <a:rPr lang="fr-FR" sz="1200" i="1" smtClean="0">
                <a:ea typeface="Arial Hebrew" charset="-79"/>
                <a:cs typeface="Arial Hebrew" charset="-79"/>
              </a:rPr>
              <a:t>de</a:t>
            </a:r>
            <a:r>
              <a:rPr lang="fr-FR" sz="1200" i="1" smtClean="0">
                <a:ea typeface="Arial Hebrew" charset="-79"/>
                <a:cs typeface="Arial Hebrew" charset="-79"/>
              </a:rPr>
              <a:t> 18 </a:t>
            </a:r>
            <a:r>
              <a:rPr lang="fr-FR" sz="1200" i="1" dirty="0" smtClean="0">
                <a:ea typeface="Arial Hebrew" charset="-79"/>
                <a:cs typeface="Arial Hebrew" charset="-79"/>
              </a:rPr>
              <a:t>personnes)</a:t>
            </a:r>
            <a:endParaRPr lang="fr-FR" sz="1200" i="1" dirty="0">
              <a:ea typeface="Arial Hebrew" charset="-79"/>
              <a:cs typeface="Arial Hebrew" charset="-79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2683" y="1232439"/>
            <a:ext cx="360000" cy="1800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137355" y="1507651"/>
            <a:ext cx="8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ea typeface="Arial Hebrew" charset="-79"/>
                <a:cs typeface="Arial Hebrew" charset="-79"/>
              </a:rPr>
              <a:t>Module de </a:t>
            </a:r>
            <a:r>
              <a:rPr lang="fr-FR" sz="900" dirty="0" smtClean="0">
                <a:ea typeface="Arial Hebrew" charset="-79"/>
                <a:cs typeface="Arial Hebrew" charset="-79"/>
              </a:rPr>
              <a:t>scène 1 x 2 m</a:t>
            </a:r>
            <a:endParaRPr lang="fr-FR" sz="900" dirty="0">
              <a:ea typeface="Arial Hebrew" charset="-79"/>
              <a:cs typeface="Arial Hebrew" charset="-79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81156" y="2312225"/>
            <a:ext cx="8745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ea typeface="Arial Hebrew" charset="-79"/>
                <a:cs typeface="Arial Hebrew" charset="-79"/>
              </a:rPr>
              <a:t>Buffet 2 x 1 m</a:t>
            </a:r>
            <a:endParaRPr lang="fr-FR" sz="900" dirty="0">
              <a:ea typeface="Arial Hebrew" charset="-79"/>
              <a:cs typeface="Arial Hebrew" charset="-79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7417" y="3160502"/>
            <a:ext cx="90000" cy="360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150241" y="3615867"/>
            <a:ext cx="94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ea typeface="Arial Hebrew" charset="-79"/>
                <a:cs typeface="Arial Hebrew" charset="-79"/>
              </a:rPr>
              <a:t>Cloisons modulables</a:t>
            </a:r>
            <a:endParaRPr lang="fr-FR" sz="900" dirty="0">
              <a:ea typeface="Arial Hebrew" charset="-79"/>
              <a:cs typeface="Arial Hebrew" charset="-79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7355" y="129310"/>
            <a:ext cx="720000" cy="719397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44540" y="129309"/>
            <a:ext cx="720000" cy="719397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51725" y="154207"/>
            <a:ext cx="669600" cy="66960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08510" y="154207"/>
            <a:ext cx="669600" cy="66960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65295" y="181510"/>
            <a:ext cx="615600" cy="614994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978338" y="148847"/>
            <a:ext cx="616207" cy="61560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19224788">
            <a:off x="4497626" y="2679256"/>
            <a:ext cx="1260000" cy="604459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70865" y="180076"/>
            <a:ext cx="887887" cy="58680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991908" y="188924"/>
            <a:ext cx="1620304" cy="60480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81632" y="5780033"/>
            <a:ext cx="720000" cy="719397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92581" y="5780033"/>
            <a:ext cx="720000" cy="719397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85494" y="5230758"/>
            <a:ext cx="720000" cy="719397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07392" y="5237108"/>
            <a:ext cx="720000" cy="719397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18341" y="5230758"/>
            <a:ext cx="720000" cy="719397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929290" y="5237107"/>
            <a:ext cx="720000" cy="719397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441272" y="3520502"/>
            <a:ext cx="720000" cy="719397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80208" y="4706883"/>
            <a:ext cx="720000" cy="719397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91157" y="4713233"/>
            <a:ext cx="720000" cy="719397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02106" y="4713233"/>
            <a:ext cx="720000" cy="719397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613055" y="4706883"/>
            <a:ext cx="720000" cy="719397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224004" y="4713232"/>
            <a:ext cx="720000" cy="719397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67392" y="3520502"/>
            <a:ext cx="720000" cy="719397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81272" y="4179833"/>
            <a:ext cx="720000" cy="719397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692221" y="4186183"/>
            <a:ext cx="720000" cy="719397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03170" y="4186183"/>
            <a:ext cx="720000" cy="719397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914119" y="4179833"/>
            <a:ext cx="720000" cy="719397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809515" y="3520502"/>
            <a:ext cx="720000" cy="719397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274119" y="5780033"/>
            <a:ext cx="720000" cy="719397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224004" y="3520502"/>
            <a:ext cx="720000" cy="719397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678341" y="3520502"/>
            <a:ext cx="720000" cy="719397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110323" y="5780033"/>
            <a:ext cx="720000" cy="719397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21272" y="5780033"/>
            <a:ext cx="720000" cy="719397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678341" y="5780033"/>
            <a:ext cx="720000" cy="719397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5745555" y="1918545"/>
            <a:ext cx="1440000" cy="5400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Scène orchestre</a:t>
            </a:r>
          </a:p>
          <a:p>
            <a:pPr algn="ctr"/>
            <a:r>
              <a:rPr lang="fr-FR" sz="1200" dirty="0" smtClean="0"/>
              <a:t>24 m2 (8 x 3 m)</a:t>
            </a:r>
            <a:endParaRPr lang="fr-FR" sz="1200" dirty="0"/>
          </a:p>
        </p:txBody>
      </p:sp>
      <p:sp>
        <p:nvSpPr>
          <p:cNvPr id="94" name="ZoneTexte 93"/>
          <p:cNvSpPr txBox="1"/>
          <p:nvPr/>
        </p:nvSpPr>
        <p:spPr>
          <a:xfrm>
            <a:off x="5910704" y="2804012"/>
            <a:ext cx="12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Piste de danse</a:t>
            </a:r>
          </a:p>
          <a:p>
            <a:pPr algn="ctr"/>
            <a:r>
              <a:rPr lang="fr-FR" sz="1200" dirty="0" smtClean="0"/>
              <a:t>100  m2</a:t>
            </a:r>
            <a:endParaRPr lang="fr-FR" sz="1200" dirty="0"/>
          </a:p>
        </p:txBody>
      </p:sp>
      <p:sp>
        <p:nvSpPr>
          <p:cNvPr id="98" name="Rectangle 97"/>
          <p:cNvSpPr/>
          <p:nvPr/>
        </p:nvSpPr>
        <p:spPr>
          <a:xfrm flipV="1">
            <a:off x="447417" y="2132225"/>
            <a:ext cx="360000" cy="1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81272" y="5237108"/>
            <a:ext cx="720000" cy="71939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 rot="5400000" flipV="1">
            <a:off x="3840323" y="5055213"/>
            <a:ext cx="360000" cy="1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</a:t>
            </a: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 rot="5400000" flipV="1">
            <a:off x="3840323" y="5405444"/>
            <a:ext cx="360000" cy="1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17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nde salle complèt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rg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lle séparée en 2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</TotalTime>
  <Words>52</Words>
  <Application>Microsoft Macintosh PowerPoint</Application>
  <PresentationFormat>Format A4 (210 x 297 mm)</PresentationFormat>
  <Paragraphs>13</Paragraphs>
  <Slides>1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3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Grande salle complète</vt:lpstr>
      <vt:lpstr>Vierge</vt:lpstr>
      <vt:lpstr>Salle séparée en 2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veronique LEVERGNE</dc:creator>
  <cp:lastModifiedBy>xavier LEVERGNE</cp:lastModifiedBy>
  <cp:revision>78</cp:revision>
  <cp:lastPrinted>2017-07-11T15:17:21Z</cp:lastPrinted>
  <dcterms:created xsi:type="dcterms:W3CDTF">2022-01-12T10:01:28Z</dcterms:created>
  <dcterms:modified xsi:type="dcterms:W3CDTF">2022-01-12T10:11:18Z</dcterms:modified>
</cp:coreProperties>
</file>